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slideLayouts/slideLayout10.xml" ContentType="application/vnd.openxmlformats-officedocument.presentationml.slideLayout+xml"/>
  <Default Extension="vml" ContentType="application/vnd.openxmlformats-officedocument.vmlDrawing"/>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legacyDocTextInfo.bin" ContentType="application/vnd.ms-office.legacyDocTextInfo"/>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Default Extension="bin" ContentType="application/vnd.ms-office.legacyDiagramText"/>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Layouts/slideLayout3.xml" ContentType="application/vnd.openxmlformats-officedocument.presentationml.slideLayout+xml"/>
  <Override PartName="/ppt/notesSlides/notesSlide17.xml" ContentType="application/vnd.openxmlformats-officedocument.presentationml.notesSlide+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942" r:id="rId1"/>
  </p:sldMasterIdLst>
  <p:notesMasterIdLst>
    <p:notesMasterId r:id="rId21"/>
  </p:notesMasterIdLst>
  <p:sldIdLst>
    <p:sldId id="266" r:id="rId2"/>
    <p:sldId id="256" r:id="rId3"/>
    <p:sldId id="273" r:id="rId4"/>
    <p:sldId id="257" r:id="rId5"/>
    <p:sldId id="258" r:id="rId6"/>
    <p:sldId id="260" r:id="rId7"/>
    <p:sldId id="277" r:id="rId8"/>
    <p:sldId id="276" r:id="rId9"/>
    <p:sldId id="282" r:id="rId10"/>
    <p:sldId id="278" r:id="rId11"/>
    <p:sldId id="259" r:id="rId12"/>
    <p:sldId id="275" r:id="rId13"/>
    <p:sldId id="279" r:id="rId14"/>
    <p:sldId id="280" r:id="rId15"/>
    <p:sldId id="264" r:id="rId16"/>
    <p:sldId id="265" r:id="rId17"/>
    <p:sldId id="274" r:id="rId18"/>
    <p:sldId id="281" r:id="rId19"/>
    <p:sldId id="283" r:id="rId20"/>
  </p:sldIdLst>
  <p:sldSz cx="9144000" cy="6858000" type="screen4x3"/>
  <p:notesSz cx="6858000" cy="9144000"/>
  <p:defaultTextStyle>
    <a:defPPr>
      <a:defRPr lang="he-IL"/>
    </a:defPPr>
    <a:lvl1pPr algn="r" rtl="1" fontAlgn="base">
      <a:spcBef>
        <a:spcPct val="0"/>
      </a:spcBef>
      <a:spcAft>
        <a:spcPct val="0"/>
      </a:spcAft>
      <a:defRPr kern="1200">
        <a:solidFill>
          <a:schemeClr val="tx1"/>
        </a:solidFill>
        <a:latin typeface="Arial" pitchFamily="34" charset="0"/>
        <a:ea typeface="+mn-ea"/>
        <a:cs typeface="Arial" pitchFamily="34" charset="0"/>
      </a:defRPr>
    </a:lvl1pPr>
    <a:lvl2pPr marL="457200" algn="r" rtl="1" fontAlgn="base">
      <a:spcBef>
        <a:spcPct val="0"/>
      </a:spcBef>
      <a:spcAft>
        <a:spcPct val="0"/>
      </a:spcAft>
      <a:defRPr kern="1200">
        <a:solidFill>
          <a:schemeClr val="tx1"/>
        </a:solidFill>
        <a:latin typeface="Arial" pitchFamily="34" charset="0"/>
        <a:ea typeface="+mn-ea"/>
        <a:cs typeface="Arial" pitchFamily="34" charset="0"/>
      </a:defRPr>
    </a:lvl2pPr>
    <a:lvl3pPr marL="914400" algn="r" rtl="1" fontAlgn="base">
      <a:spcBef>
        <a:spcPct val="0"/>
      </a:spcBef>
      <a:spcAft>
        <a:spcPct val="0"/>
      </a:spcAft>
      <a:defRPr kern="1200">
        <a:solidFill>
          <a:schemeClr val="tx1"/>
        </a:solidFill>
        <a:latin typeface="Arial" pitchFamily="34" charset="0"/>
        <a:ea typeface="+mn-ea"/>
        <a:cs typeface="Arial" pitchFamily="34" charset="0"/>
      </a:defRPr>
    </a:lvl3pPr>
    <a:lvl4pPr marL="1371600" algn="r" rtl="1" fontAlgn="base">
      <a:spcBef>
        <a:spcPct val="0"/>
      </a:spcBef>
      <a:spcAft>
        <a:spcPct val="0"/>
      </a:spcAft>
      <a:defRPr kern="1200">
        <a:solidFill>
          <a:schemeClr val="tx1"/>
        </a:solidFill>
        <a:latin typeface="Arial" pitchFamily="34" charset="0"/>
        <a:ea typeface="+mn-ea"/>
        <a:cs typeface="Arial" pitchFamily="34" charset="0"/>
      </a:defRPr>
    </a:lvl4pPr>
    <a:lvl5pPr marL="1828800" algn="r" rtl="1" fontAlgn="base">
      <a:spcBef>
        <a:spcPct val="0"/>
      </a:spcBef>
      <a:spcAft>
        <a:spcPct val="0"/>
      </a:spcAft>
      <a:defRPr kern="1200">
        <a:solidFill>
          <a:schemeClr val="tx1"/>
        </a:solidFill>
        <a:latin typeface="Arial" pitchFamily="34" charset="0"/>
        <a:ea typeface="+mn-ea"/>
        <a:cs typeface="Arial" pitchFamily="34" charset="0"/>
      </a:defRPr>
    </a:lvl5pPr>
    <a:lvl6pPr marL="2286000" algn="r" defTabSz="914400" rtl="1" eaLnBrk="1" latinLnBrk="0" hangingPunct="1">
      <a:defRPr kern="1200">
        <a:solidFill>
          <a:schemeClr val="tx1"/>
        </a:solidFill>
        <a:latin typeface="Arial" pitchFamily="34" charset="0"/>
        <a:ea typeface="+mn-ea"/>
        <a:cs typeface="Arial" pitchFamily="34" charset="0"/>
      </a:defRPr>
    </a:lvl6pPr>
    <a:lvl7pPr marL="2743200" algn="r" defTabSz="914400" rtl="1" eaLnBrk="1" latinLnBrk="0" hangingPunct="1">
      <a:defRPr kern="1200">
        <a:solidFill>
          <a:schemeClr val="tx1"/>
        </a:solidFill>
        <a:latin typeface="Arial" pitchFamily="34" charset="0"/>
        <a:ea typeface="+mn-ea"/>
        <a:cs typeface="Arial" pitchFamily="34" charset="0"/>
      </a:defRPr>
    </a:lvl7pPr>
    <a:lvl8pPr marL="3200400" algn="r" defTabSz="914400" rtl="1" eaLnBrk="1" latinLnBrk="0" hangingPunct="1">
      <a:defRPr kern="1200">
        <a:solidFill>
          <a:schemeClr val="tx1"/>
        </a:solidFill>
        <a:latin typeface="Arial" pitchFamily="34" charset="0"/>
        <a:ea typeface="+mn-ea"/>
        <a:cs typeface="Arial" pitchFamily="34" charset="0"/>
      </a:defRPr>
    </a:lvl8pPr>
    <a:lvl9pPr marL="3657600" algn="r" defTabSz="914400" rtl="1" eaLnBrk="1" latinLnBrk="0" hangingPunct="1">
      <a:defRPr kern="1200">
        <a:solidFill>
          <a:schemeClr val="tx1"/>
        </a:solidFill>
        <a:latin typeface="Arial" pitchFamily="34" charset="0"/>
        <a:ea typeface="+mn-ea"/>
        <a:cs typeface="Arial" pitchFamily="34"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5050"/>
    <a:srgbClr val="FF0000"/>
    <a:srgbClr val="CC0000"/>
    <a:srgbClr val="FFFF66"/>
    <a:srgbClr val="FFFF00"/>
    <a:srgbClr val="0099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horzBarState="maximized">
    <p:restoredLeft sz="83988" autoAdjust="0"/>
    <p:restoredTop sz="94660"/>
  </p:normalViewPr>
  <p:slideViewPr>
    <p:cSldViewPr>
      <p:cViewPr>
        <p:scale>
          <a:sx n="75" d="100"/>
          <a:sy n="75" d="100"/>
        </p:scale>
        <p:origin x="-1998" y="-1020"/>
      </p:cViewPr>
      <p:guideLst>
        <p:guide orient="horz" pos="2160"/>
        <p:guide pos="2880"/>
      </p:guideLst>
    </p:cSldViewPr>
  </p:slideViewPr>
  <p:notesTextViewPr>
    <p:cViewPr>
      <p:scale>
        <a:sx n="100" d="100"/>
        <a:sy n="100" d="100"/>
      </p:scale>
      <p:origin x="0" y="0"/>
    </p:cViewPr>
  </p:notesTextViewPr>
  <p:sorterViewPr>
    <p:cViewPr>
      <p:scale>
        <a:sx n="66" d="100"/>
        <a:sy n="66" d="100"/>
      </p:scale>
      <p:origin x="0" y="192"/>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microsoft.com/office/2006/relationships/legacyDocTextInfo" Target="legacyDocTextInfo.bin"/><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drawings/_rels/vmlDrawing1.vml.rels><?xml version="1.0" encoding="UTF-8" standalone="yes"?>
<Relationships xmlns="http://schemas.openxmlformats.org/package/2006/relationships"><Relationship Id="rId8" Type="http://schemas.microsoft.com/office/2006/relationships/legacyDiagramText" Target="legacyDiagramText8.bin"/><Relationship Id="rId3" Type="http://schemas.microsoft.com/office/2006/relationships/legacyDiagramText" Target="legacyDiagramText3.bin"/><Relationship Id="rId7" Type="http://schemas.microsoft.com/office/2006/relationships/legacyDiagramText" Target="legacyDiagramText7.bin"/><Relationship Id="rId2" Type="http://schemas.microsoft.com/office/2006/relationships/legacyDiagramText" Target="legacyDiagramText2.bin"/><Relationship Id="rId1" Type="http://schemas.microsoft.com/office/2006/relationships/legacyDiagramText" Target="legacyDiagramText1.bin"/><Relationship Id="rId6" Type="http://schemas.microsoft.com/office/2006/relationships/legacyDiagramText" Target="legacyDiagramText6.bin"/><Relationship Id="rId5" Type="http://schemas.microsoft.com/office/2006/relationships/legacyDiagramText" Target="legacyDiagramText5.bin"/><Relationship Id="rId4" Type="http://schemas.microsoft.com/office/2006/relationships/legacyDiagramText" Target="legacyDiagramText4.bin"/><Relationship Id="rId9" Type="http://schemas.microsoft.com/office/2006/relationships/legacyDiagramText" Target="legacyDiagramText9.bin"/></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4930" name="Rectangle 2"/>
          <p:cNvSpPr>
            <a:spLocks noGrp="1" noChangeArrowheads="1"/>
          </p:cNvSpPr>
          <p:nvPr>
            <p:ph type="hdr" sz="quarter"/>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endParaRPr lang="en-US"/>
          </a:p>
        </p:txBody>
      </p:sp>
      <p:sp>
        <p:nvSpPr>
          <p:cNvPr id="124931" name="Rectangle 3"/>
          <p:cNvSpPr>
            <a:spLocks noGrp="1" noChangeArrowheads="1"/>
          </p:cNvSpPr>
          <p:nvPr>
            <p:ph type="dt" idx="1"/>
          </p:nvPr>
        </p:nvSpPr>
        <p:spPr bwMode="auto">
          <a:xfrm>
            <a:off x="1588"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200"/>
            </a:lvl1pPr>
          </a:lstStyle>
          <a:p>
            <a:endParaRPr lang="en-US"/>
          </a:p>
        </p:txBody>
      </p:sp>
      <p:sp>
        <p:nvSpPr>
          <p:cNvPr id="124932" name="Rectangle 4"/>
          <p:cNvSpPr>
            <a:spLocks noRo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p:spPr>
      </p:sp>
      <p:sp>
        <p:nvSpPr>
          <p:cNvPr id="124933"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p>
        </p:txBody>
      </p:sp>
      <p:sp>
        <p:nvSpPr>
          <p:cNvPr id="124934" name="Rectangle 6"/>
          <p:cNvSpPr>
            <a:spLocks noGrp="1" noChangeArrowheads="1"/>
          </p:cNvSpPr>
          <p:nvPr>
            <p:ph type="ftr" sz="quarter" idx="4"/>
          </p:nvPr>
        </p:nvSpPr>
        <p:spPr bwMode="auto">
          <a:xfrm>
            <a:off x="388620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endParaRPr lang="en-US"/>
          </a:p>
        </p:txBody>
      </p:sp>
      <p:sp>
        <p:nvSpPr>
          <p:cNvPr id="124935" name="Rectangle 7"/>
          <p:cNvSpPr>
            <a:spLocks noGrp="1" noChangeArrowheads="1"/>
          </p:cNvSpPr>
          <p:nvPr>
            <p:ph type="sldNum" sz="quarter" idx="5"/>
          </p:nvPr>
        </p:nvSpPr>
        <p:spPr bwMode="auto">
          <a:xfrm>
            <a:off x="1588"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a:defRPr sz="1200"/>
            </a:lvl1pPr>
          </a:lstStyle>
          <a:p>
            <a:fld id="{8B209A4D-AFA5-4C60-8E11-23700DA6218A}" type="slidenum">
              <a:rPr lang="he-IL"/>
              <a:pPr/>
              <a:t>‹#›</a:t>
            </a:fld>
            <a:endParaRPr lang="en-US"/>
          </a:p>
        </p:txBody>
      </p:sp>
    </p:spTree>
  </p:cSld>
  <p:clrMap bg1="lt1" tx1="dk1" bg2="lt2" tx2="dk2" accent1="accent1" accent2="accent2" accent3="accent3" accent4="accent4" accent5="accent5" accent6="accent6" hlink="hlink" folHlink="folHlink"/>
  <p:notesStyle>
    <a:lvl1pPr algn="r" rtl="1" fontAlgn="base">
      <a:spcBef>
        <a:spcPct val="30000"/>
      </a:spcBef>
      <a:spcAft>
        <a:spcPct val="0"/>
      </a:spcAft>
      <a:defRPr sz="1200" kern="1200">
        <a:solidFill>
          <a:schemeClr val="tx1"/>
        </a:solidFill>
        <a:latin typeface="Arial" pitchFamily="34" charset="0"/>
        <a:ea typeface="+mn-ea"/>
        <a:cs typeface="Arial" pitchFamily="34" charset="0"/>
      </a:defRPr>
    </a:lvl1pPr>
    <a:lvl2pPr marL="457200" algn="r" rtl="1" fontAlgn="base">
      <a:spcBef>
        <a:spcPct val="30000"/>
      </a:spcBef>
      <a:spcAft>
        <a:spcPct val="0"/>
      </a:spcAft>
      <a:defRPr sz="1200" kern="1200">
        <a:solidFill>
          <a:schemeClr val="tx1"/>
        </a:solidFill>
        <a:latin typeface="Arial" pitchFamily="34" charset="0"/>
        <a:ea typeface="+mn-ea"/>
        <a:cs typeface="Arial" pitchFamily="34" charset="0"/>
      </a:defRPr>
    </a:lvl2pPr>
    <a:lvl3pPr marL="914400" algn="r" rtl="1" fontAlgn="base">
      <a:spcBef>
        <a:spcPct val="30000"/>
      </a:spcBef>
      <a:spcAft>
        <a:spcPct val="0"/>
      </a:spcAft>
      <a:defRPr sz="1200" kern="1200">
        <a:solidFill>
          <a:schemeClr val="tx1"/>
        </a:solidFill>
        <a:latin typeface="Arial" pitchFamily="34" charset="0"/>
        <a:ea typeface="+mn-ea"/>
        <a:cs typeface="Arial" pitchFamily="34" charset="0"/>
      </a:defRPr>
    </a:lvl3pPr>
    <a:lvl4pPr marL="1371600" algn="r" rtl="1" fontAlgn="base">
      <a:spcBef>
        <a:spcPct val="30000"/>
      </a:spcBef>
      <a:spcAft>
        <a:spcPct val="0"/>
      </a:spcAft>
      <a:defRPr sz="1200" kern="1200">
        <a:solidFill>
          <a:schemeClr val="tx1"/>
        </a:solidFill>
        <a:latin typeface="Arial" pitchFamily="34" charset="0"/>
        <a:ea typeface="+mn-ea"/>
        <a:cs typeface="Arial" pitchFamily="34" charset="0"/>
      </a:defRPr>
    </a:lvl4pPr>
    <a:lvl5pPr marL="1828800" algn="r" rtl="1" fontAlgn="base">
      <a:spcBef>
        <a:spcPct val="30000"/>
      </a:spcBef>
      <a:spcAft>
        <a:spcPct val="0"/>
      </a:spcAft>
      <a:defRPr sz="1200" kern="1200">
        <a:solidFill>
          <a:schemeClr val="tx1"/>
        </a:solidFill>
        <a:latin typeface="Arial" pitchFamily="34" charset="0"/>
        <a:ea typeface="+mn-ea"/>
        <a:cs typeface="Arial" pitchFamily="34" charset="0"/>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F01E441-467D-4532-9384-22CD2D74ADE8}" type="slidenum">
              <a:rPr lang="he-IL"/>
              <a:pPr/>
              <a:t>1</a:t>
            </a:fld>
            <a:endParaRPr lang="en-US"/>
          </a:p>
        </p:txBody>
      </p:sp>
      <p:sp>
        <p:nvSpPr>
          <p:cNvPr id="258050" name="Rectangle 2"/>
          <p:cNvSpPr>
            <a:spLocks noRot="1" noChangeArrowheads="1" noTextEdit="1"/>
          </p:cNvSpPr>
          <p:nvPr>
            <p:ph type="sldImg"/>
          </p:nvPr>
        </p:nvSpPr>
        <p:spPr>
          <a:ln/>
        </p:spPr>
      </p:sp>
      <p:sp>
        <p:nvSpPr>
          <p:cNvPr id="25805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E74C9FC-6E78-4B0C-A57F-A5BCE55E83A3}" type="slidenum">
              <a:rPr lang="he-IL"/>
              <a:pPr/>
              <a:t>10</a:t>
            </a:fld>
            <a:endParaRPr lang="en-US"/>
          </a:p>
        </p:txBody>
      </p:sp>
      <p:sp>
        <p:nvSpPr>
          <p:cNvPr id="463874" name="Rectangle 2"/>
          <p:cNvSpPr>
            <a:spLocks noRot="1" noChangeArrowheads="1" noTextEdit="1"/>
          </p:cNvSpPr>
          <p:nvPr>
            <p:ph type="sldImg"/>
          </p:nvPr>
        </p:nvSpPr>
        <p:spPr>
          <a:ln/>
        </p:spPr>
      </p:sp>
      <p:sp>
        <p:nvSpPr>
          <p:cNvPr id="463875" name="Rectangle 3"/>
          <p:cNvSpPr>
            <a:spLocks noGrp="1" noChangeArrowheads="1"/>
          </p:cNvSpPr>
          <p:nvPr>
            <p:ph type="body" idx="1"/>
          </p:nvPr>
        </p:nvSpPr>
        <p:spPr/>
        <p:txBody>
          <a:bodyPr/>
          <a:lstStyle/>
          <a:p>
            <a:endParaRPr lang="he-IL"/>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32AB5E1-80E6-4F9A-9025-BB863E33B2BE}" type="slidenum">
              <a:rPr lang="he-IL"/>
              <a:pPr/>
              <a:t>11</a:t>
            </a:fld>
            <a:endParaRPr lang="en-US"/>
          </a:p>
        </p:txBody>
      </p:sp>
      <p:sp>
        <p:nvSpPr>
          <p:cNvPr id="129026" name="Rectangle 2"/>
          <p:cNvSpPr>
            <a:spLocks noRot="1" noChangeArrowheads="1" noTextEdit="1"/>
          </p:cNvSpPr>
          <p:nvPr>
            <p:ph type="sldImg"/>
          </p:nvPr>
        </p:nvSpPr>
        <p:spPr>
          <a:ln/>
        </p:spPr>
      </p:sp>
      <p:sp>
        <p:nvSpPr>
          <p:cNvPr id="12902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7DFE399-8E33-4039-92F6-8E38794588AC}" type="slidenum">
              <a:rPr lang="he-IL"/>
              <a:pPr/>
              <a:t>12</a:t>
            </a:fld>
            <a:endParaRPr lang="en-US"/>
          </a:p>
        </p:txBody>
      </p:sp>
      <p:sp>
        <p:nvSpPr>
          <p:cNvPr id="464898" name="Rectangle 2"/>
          <p:cNvSpPr>
            <a:spLocks noRot="1" noChangeArrowheads="1" noTextEdit="1"/>
          </p:cNvSpPr>
          <p:nvPr>
            <p:ph type="sldImg"/>
          </p:nvPr>
        </p:nvSpPr>
        <p:spPr>
          <a:ln/>
        </p:spPr>
      </p:sp>
      <p:sp>
        <p:nvSpPr>
          <p:cNvPr id="464899" name="Rectangle 3"/>
          <p:cNvSpPr>
            <a:spLocks noGrp="1" noChangeArrowheads="1"/>
          </p:cNvSpPr>
          <p:nvPr>
            <p:ph type="body" idx="1"/>
          </p:nvPr>
        </p:nvSpPr>
        <p:spPr/>
        <p:txBody>
          <a:bodyPr/>
          <a:lstStyle/>
          <a:p>
            <a:endParaRPr lang="he-IL"/>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BF32F29-FAEC-420C-AC7B-74D0379A355E}" type="slidenum">
              <a:rPr lang="he-IL"/>
              <a:pPr/>
              <a:t>13</a:t>
            </a:fld>
            <a:endParaRPr lang="en-US"/>
          </a:p>
        </p:txBody>
      </p:sp>
      <p:sp>
        <p:nvSpPr>
          <p:cNvPr id="465922" name="Rectangle 2"/>
          <p:cNvSpPr>
            <a:spLocks noRot="1" noChangeArrowheads="1" noTextEdit="1"/>
          </p:cNvSpPr>
          <p:nvPr>
            <p:ph type="sldImg"/>
          </p:nvPr>
        </p:nvSpPr>
        <p:spPr>
          <a:ln/>
        </p:spPr>
      </p:sp>
      <p:sp>
        <p:nvSpPr>
          <p:cNvPr id="465923" name="Rectangle 3"/>
          <p:cNvSpPr>
            <a:spLocks noGrp="1" noChangeArrowheads="1"/>
          </p:cNvSpPr>
          <p:nvPr>
            <p:ph type="body" idx="1"/>
          </p:nvPr>
        </p:nvSpPr>
        <p:spPr/>
        <p:txBody>
          <a:bodyPr/>
          <a:lstStyle/>
          <a:p>
            <a:endParaRPr lang="he-IL"/>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910E15C-5904-4EFA-8694-0F36A110D310}" type="slidenum">
              <a:rPr lang="he-IL"/>
              <a:pPr/>
              <a:t>14</a:t>
            </a:fld>
            <a:endParaRPr lang="en-US"/>
          </a:p>
        </p:txBody>
      </p:sp>
      <p:sp>
        <p:nvSpPr>
          <p:cNvPr id="466946" name="Rectangle 2"/>
          <p:cNvSpPr>
            <a:spLocks noRot="1" noChangeArrowheads="1" noTextEdit="1"/>
          </p:cNvSpPr>
          <p:nvPr>
            <p:ph type="sldImg"/>
          </p:nvPr>
        </p:nvSpPr>
        <p:spPr>
          <a:ln/>
        </p:spPr>
      </p:sp>
      <p:sp>
        <p:nvSpPr>
          <p:cNvPr id="466947" name="Rectangle 3"/>
          <p:cNvSpPr>
            <a:spLocks noGrp="1" noChangeArrowheads="1"/>
          </p:cNvSpPr>
          <p:nvPr>
            <p:ph type="body" idx="1"/>
          </p:nvPr>
        </p:nvSpPr>
        <p:spPr/>
        <p:txBody>
          <a:bodyPr/>
          <a:lstStyle/>
          <a:p>
            <a:endParaRPr lang="he-IL"/>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488F9D7-0BE3-4A5A-81CB-10A1C48FCBE7}" type="slidenum">
              <a:rPr lang="he-IL"/>
              <a:pPr/>
              <a:t>15</a:t>
            </a:fld>
            <a:endParaRPr lang="en-US"/>
          </a:p>
        </p:txBody>
      </p:sp>
      <p:sp>
        <p:nvSpPr>
          <p:cNvPr id="141314" name="Rectangle 2"/>
          <p:cNvSpPr>
            <a:spLocks noRot="1" noChangeArrowheads="1" noTextEdit="1"/>
          </p:cNvSpPr>
          <p:nvPr>
            <p:ph type="sldImg"/>
          </p:nvPr>
        </p:nvSpPr>
        <p:spPr>
          <a:ln/>
        </p:spPr>
      </p:sp>
      <p:sp>
        <p:nvSpPr>
          <p:cNvPr id="14131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EA68D9F-59C9-49D2-9063-F57148A23975}" type="slidenum">
              <a:rPr lang="he-IL"/>
              <a:pPr/>
              <a:t>16</a:t>
            </a:fld>
            <a:endParaRPr lang="en-US"/>
          </a:p>
        </p:txBody>
      </p:sp>
      <p:sp>
        <p:nvSpPr>
          <p:cNvPr id="260098" name="Rectangle 2"/>
          <p:cNvSpPr>
            <a:spLocks noRot="1" noChangeArrowheads="1" noTextEdit="1"/>
          </p:cNvSpPr>
          <p:nvPr>
            <p:ph type="sldImg"/>
          </p:nvPr>
        </p:nvSpPr>
        <p:spPr>
          <a:ln/>
        </p:spPr>
      </p:sp>
      <p:sp>
        <p:nvSpPr>
          <p:cNvPr id="26009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2A36BF6-85D9-44B8-A132-7605FEE503DD}" type="slidenum">
              <a:rPr lang="he-IL"/>
              <a:pPr/>
              <a:t>17</a:t>
            </a:fld>
            <a:endParaRPr lang="en-US"/>
          </a:p>
        </p:txBody>
      </p:sp>
      <p:sp>
        <p:nvSpPr>
          <p:cNvPr id="467970" name="Rectangle 2"/>
          <p:cNvSpPr>
            <a:spLocks noRot="1" noChangeArrowheads="1" noTextEdit="1"/>
          </p:cNvSpPr>
          <p:nvPr>
            <p:ph type="sldImg"/>
          </p:nvPr>
        </p:nvSpPr>
        <p:spPr>
          <a:ln/>
        </p:spPr>
      </p:sp>
      <p:sp>
        <p:nvSpPr>
          <p:cNvPr id="467971" name="Rectangle 3"/>
          <p:cNvSpPr>
            <a:spLocks noGrp="1" noChangeArrowheads="1"/>
          </p:cNvSpPr>
          <p:nvPr>
            <p:ph type="body" idx="1"/>
          </p:nvPr>
        </p:nvSpPr>
        <p:spPr/>
        <p:txBody>
          <a:bodyPr/>
          <a:lstStyle/>
          <a:p>
            <a:endParaRPr lang="he-IL"/>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157F2AC-F883-4245-8D4C-B1C9A610B3FE}" type="slidenum">
              <a:rPr lang="he-IL"/>
              <a:pPr/>
              <a:t>18</a:t>
            </a:fld>
            <a:endParaRPr lang="en-US"/>
          </a:p>
        </p:txBody>
      </p:sp>
      <p:sp>
        <p:nvSpPr>
          <p:cNvPr id="468994" name="Rectangle 2"/>
          <p:cNvSpPr>
            <a:spLocks noRot="1" noChangeArrowheads="1" noTextEdit="1"/>
          </p:cNvSpPr>
          <p:nvPr>
            <p:ph type="sldImg"/>
          </p:nvPr>
        </p:nvSpPr>
        <p:spPr>
          <a:ln/>
        </p:spPr>
      </p:sp>
      <p:sp>
        <p:nvSpPr>
          <p:cNvPr id="468995" name="Rectangle 3"/>
          <p:cNvSpPr>
            <a:spLocks noGrp="1" noChangeArrowheads="1"/>
          </p:cNvSpPr>
          <p:nvPr>
            <p:ph type="body" idx="1"/>
          </p:nvPr>
        </p:nvSpPr>
        <p:spPr/>
        <p:txBody>
          <a:bodyPr/>
          <a:lstStyle/>
          <a:p>
            <a:endParaRPr lang="he-IL"/>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F162F45-EDD1-41B8-82A5-B4507A0F9DE2}" type="slidenum">
              <a:rPr lang="he-IL"/>
              <a:pPr/>
              <a:t>19</a:t>
            </a:fld>
            <a:endParaRPr lang="en-US"/>
          </a:p>
        </p:txBody>
      </p:sp>
      <p:sp>
        <p:nvSpPr>
          <p:cNvPr id="470018" name="Rectangle 2"/>
          <p:cNvSpPr>
            <a:spLocks noRot="1" noChangeArrowheads="1" noTextEdit="1"/>
          </p:cNvSpPr>
          <p:nvPr>
            <p:ph type="sldImg"/>
          </p:nvPr>
        </p:nvSpPr>
        <p:spPr>
          <a:ln/>
        </p:spPr>
      </p:sp>
      <p:sp>
        <p:nvSpPr>
          <p:cNvPr id="470019" name="Rectangle 3"/>
          <p:cNvSpPr>
            <a:spLocks noGrp="1" noChangeArrowheads="1"/>
          </p:cNvSpPr>
          <p:nvPr>
            <p:ph type="body" idx="1"/>
          </p:nvPr>
        </p:nvSpPr>
        <p:spPr/>
        <p:txBody>
          <a:bodyPr/>
          <a:lstStyle/>
          <a:p>
            <a:endParaRPr lang="he-IL"/>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194B467-44F1-464D-AF37-514C31F27A9A}" type="slidenum">
              <a:rPr lang="he-IL"/>
              <a:pPr/>
              <a:t>2</a:t>
            </a:fld>
            <a:endParaRPr lang="en-US"/>
          </a:p>
        </p:txBody>
      </p:sp>
      <p:sp>
        <p:nvSpPr>
          <p:cNvPr id="125954" name="Rectangle 2"/>
          <p:cNvSpPr>
            <a:spLocks noRot="1" noChangeArrowheads="1" noTextEdit="1"/>
          </p:cNvSpPr>
          <p:nvPr>
            <p:ph type="sldImg"/>
          </p:nvPr>
        </p:nvSpPr>
        <p:spPr>
          <a:ln/>
        </p:spPr>
      </p:sp>
      <p:sp>
        <p:nvSpPr>
          <p:cNvPr id="12595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03395AB-4138-4E22-81FB-C3E37E89BF01}" type="slidenum">
              <a:rPr lang="he-IL"/>
              <a:pPr/>
              <a:t>3</a:t>
            </a:fld>
            <a:endParaRPr lang="en-US"/>
          </a:p>
        </p:txBody>
      </p:sp>
      <p:sp>
        <p:nvSpPr>
          <p:cNvPr id="273410" name="Rectangle 2"/>
          <p:cNvSpPr>
            <a:spLocks noRot="1" noChangeArrowheads="1" noTextEdit="1"/>
          </p:cNvSpPr>
          <p:nvPr>
            <p:ph type="sldImg"/>
          </p:nvPr>
        </p:nvSpPr>
        <p:spPr>
          <a:ln/>
        </p:spPr>
      </p:sp>
      <p:sp>
        <p:nvSpPr>
          <p:cNvPr id="27341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250338F-D80C-41E8-B976-A58DA088C490}" type="slidenum">
              <a:rPr lang="he-IL"/>
              <a:pPr/>
              <a:t>4</a:t>
            </a:fld>
            <a:endParaRPr lang="en-US"/>
          </a:p>
        </p:txBody>
      </p:sp>
      <p:sp>
        <p:nvSpPr>
          <p:cNvPr id="126978" name="Rectangle 2"/>
          <p:cNvSpPr>
            <a:spLocks noRot="1" noChangeArrowheads="1" noTextEdit="1"/>
          </p:cNvSpPr>
          <p:nvPr>
            <p:ph type="sldImg"/>
          </p:nvPr>
        </p:nvSpPr>
        <p:spPr>
          <a:ln/>
        </p:spPr>
      </p:sp>
      <p:sp>
        <p:nvSpPr>
          <p:cNvPr id="12697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7C967A5-0E4B-406A-AEFA-894E774E3B3E}" type="slidenum">
              <a:rPr lang="he-IL"/>
              <a:pPr/>
              <a:t>5</a:t>
            </a:fld>
            <a:endParaRPr lang="en-US"/>
          </a:p>
        </p:txBody>
      </p:sp>
      <p:sp>
        <p:nvSpPr>
          <p:cNvPr id="128002" name="Rectangle 2"/>
          <p:cNvSpPr>
            <a:spLocks noRot="1" noChangeArrowheads="1" noTextEdit="1"/>
          </p:cNvSpPr>
          <p:nvPr>
            <p:ph type="sldImg"/>
          </p:nvPr>
        </p:nvSpPr>
        <p:spPr>
          <a:ln/>
        </p:spPr>
      </p:sp>
      <p:sp>
        <p:nvSpPr>
          <p:cNvPr id="12800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875956E-63CE-4527-8059-A9B4E3855B68}" type="slidenum">
              <a:rPr lang="he-IL"/>
              <a:pPr/>
              <a:t>6</a:t>
            </a:fld>
            <a:endParaRPr lang="en-US"/>
          </a:p>
        </p:txBody>
      </p:sp>
      <p:sp>
        <p:nvSpPr>
          <p:cNvPr id="131074" name="Rectangle 2"/>
          <p:cNvSpPr>
            <a:spLocks noRot="1" noChangeArrowheads="1" noTextEdit="1"/>
          </p:cNvSpPr>
          <p:nvPr>
            <p:ph type="sldImg"/>
          </p:nvPr>
        </p:nvSpPr>
        <p:spPr>
          <a:ln/>
        </p:spPr>
      </p:sp>
      <p:sp>
        <p:nvSpPr>
          <p:cNvPr id="13107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AD55DAD-9D04-42D3-B148-87F92AE7CB89}" type="slidenum">
              <a:rPr lang="he-IL"/>
              <a:pPr/>
              <a:t>7</a:t>
            </a:fld>
            <a:endParaRPr lang="en-US"/>
          </a:p>
        </p:txBody>
      </p:sp>
      <p:sp>
        <p:nvSpPr>
          <p:cNvPr id="460802" name="Rectangle 2"/>
          <p:cNvSpPr>
            <a:spLocks noRot="1" noChangeArrowheads="1" noTextEdit="1"/>
          </p:cNvSpPr>
          <p:nvPr>
            <p:ph type="sldImg"/>
          </p:nvPr>
        </p:nvSpPr>
        <p:spPr>
          <a:ln/>
        </p:spPr>
      </p:sp>
      <p:sp>
        <p:nvSpPr>
          <p:cNvPr id="460803" name="Rectangle 3"/>
          <p:cNvSpPr>
            <a:spLocks noGrp="1" noChangeArrowheads="1"/>
          </p:cNvSpPr>
          <p:nvPr>
            <p:ph type="body" idx="1"/>
          </p:nvPr>
        </p:nvSpPr>
        <p:spPr/>
        <p:txBody>
          <a:bodyPr/>
          <a:lstStyle/>
          <a:p>
            <a:endParaRPr lang="he-IL"/>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21CDFB5-C0A4-49BA-A8D2-C88B57F7BF6F}" type="slidenum">
              <a:rPr lang="he-IL"/>
              <a:pPr/>
              <a:t>8</a:t>
            </a:fld>
            <a:endParaRPr lang="en-US"/>
          </a:p>
        </p:txBody>
      </p:sp>
      <p:sp>
        <p:nvSpPr>
          <p:cNvPr id="461826" name="Rectangle 2"/>
          <p:cNvSpPr>
            <a:spLocks noRot="1" noChangeArrowheads="1" noTextEdit="1"/>
          </p:cNvSpPr>
          <p:nvPr>
            <p:ph type="sldImg"/>
          </p:nvPr>
        </p:nvSpPr>
        <p:spPr>
          <a:ln/>
        </p:spPr>
      </p:sp>
      <p:sp>
        <p:nvSpPr>
          <p:cNvPr id="461827" name="Rectangle 3"/>
          <p:cNvSpPr>
            <a:spLocks noGrp="1" noChangeArrowheads="1"/>
          </p:cNvSpPr>
          <p:nvPr>
            <p:ph type="body" idx="1"/>
          </p:nvPr>
        </p:nvSpPr>
        <p:spPr/>
        <p:txBody>
          <a:bodyPr/>
          <a:lstStyle/>
          <a:p>
            <a:endParaRPr lang="he-IL"/>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85E48FB-57B5-4596-BEDD-5620EA07A9FC}" type="slidenum">
              <a:rPr lang="he-IL"/>
              <a:pPr/>
              <a:t>9</a:t>
            </a:fld>
            <a:endParaRPr lang="en-US"/>
          </a:p>
        </p:txBody>
      </p:sp>
      <p:sp>
        <p:nvSpPr>
          <p:cNvPr id="462850" name="Rectangle 2"/>
          <p:cNvSpPr>
            <a:spLocks noRot="1" noChangeArrowheads="1" noTextEdit="1"/>
          </p:cNvSpPr>
          <p:nvPr>
            <p:ph type="sldImg"/>
          </p:nvPr>
        </p:nvSpPr>
        <p:spPr>
          <a:ln/>
        </p:spPr>
      </p:sp>
      <p:sp>
        <p:nvSpPr>
          <p:cNvPr id="462851" name="Rectangle 3"/>
          <p:cNvSpPr>
            <a:spLocks noGrp="1" noChangeArrowheads="1"/>
          </p:cNvSpPr>
          <p:nvPr>
            <p:ph type="body" idx="1"/>
          </p:nvPr>
        </p:nvSpPr>
        <p:spPr/>
        <p:txBody>
          <a:bodyPr/>
          <a:lstStyle/>
          <a:p>
            <a:endParaRPr lang="he-IL"/>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שקופית כותרת">
    <p:spTree>
      <p:nvGrpSpPr>
        <p:cNvPr id="1" name=""/>
        <p:cNvGrpSpPr/>
        <p:nvPr/>
      </p:nvGrpSpPr>
      <p:grpSpPr>
        <a:xfrm>
          <a:off x="0" y="0"/>
          <a:ext cx="0" cy="0"/>
          <a:chOff x="0" y="0"/>
          <a:chExt cx="0" cy="0"/>
        </a:xfrm>
      </p:grpSpPr>
      <p:grpSp>
        <p:nvGrpSpPr>
          <p:cNvPr id="458754" name="Group 2"/>
          <p:cNvGrpSpPr>
            <a:grpSpLocks/>
          </p:cNvGrpSpPr>
          <p:nvPr/>
        </p:nvGrpSpPr>
        <p:grpSpPr bwMode="auto">
          <a:xfrm>
            <a:off x="0" y="0"/>
            <a:ext cx="9144000" cy="6856413"/>
            <a:chOff x="0" y="0"/>
            <a:chExt cx="5760" cy="4319"/>
          </a:xfrm>
        </p:grpSpPr>
        <p:sp>
          <p:nvSpPr>
            <p:cNvPr id="458755" name="Freeform 3"/>
            <p:cNvSpPr>
              <a:spLocks/>
            </p:cNvSpPr>
            <p:nvPr/>
          </p:nvSpPr>
          <p:spPr bwMode="hidden">
            <a:xfrm>
              <a:off x="0" y="12"/>
              <a:ext cx="5758" cy="3273"/>
            </a:xfrm>
            <a:custGeom>
              <a:avLst/>
              <a:gdLst/>
              <a:ahLst/>
              <a:cxnLst>
                <a:cxn ang="0">
                  <a:pos x="3193" y="1816"/>
                </a:cxn>
                <a:cxn ang="0">
                  <a:pos x="0" y="0"/>
                </a:cxn>
                <a:cxn ang="0">
                  <a:pos x="0" y="522"/>
                </a:cxn>
                <a:cxn ang="0">
                  <a:pos x="3037" y="1978"/>
                </a:cxn>
                <a:cxn ang="0">
                  <a:pos x="5740" y="3273"/>
                </a:cxn>
                <a:cxn ang="0">
                  <a:pos x="5740" y="3267"/>
                </a:cxn>
                <a:cxn ang="0">
                  <a:pos x="3193" y="1816"/>
                </a:cxn>
                <a:cxn ang="0">
                  <a:pos x="3193" y="1816"/>
                </a:cxn>
              </a:cxnLst>
              <a:rect l="0" t="0" r="r" b="b"/>
              <a:pathLst>
                <a:path w="5740" h="3273">
                  <a:moveTo>
                    <a:pt x="3193" y="1816"/>
                  </a:moveTo>
                  <a:lnTo>
                    <a:pt x="0" y="0"/>
                  </a:lnTo>
                  <a:lnTo>
                    <a:pt x="0" y="522"/>
                  </a:lnTo>
                  <a:lnTo>
                    <a:pt x="3037" y="1978"/>
                  </a:lnTo>
                  <a:lnTo>
                    <a:pt x="5740" y="3273"/>
                  </a:lnTo>
                  <a:lnTo>
                    <a:pt x="5740" y="3267"/>
                  </a:lnTo>
                  <a:lnTo>
                    <a:pt x="3193" y="1816"/>
                  </a:lnTo>
                  <a:lnTo>
                    <a:pt x="3193" y="1816"/>
                  </a:lnTo>
                  <a:close/>
                </a:path>
              </a:pathLst>
            </a:custGeom>
            <a:gradFill rotWithShape="0">
              <a:gsLst>
                <a:gs pos="0">
                  <a:schemeClr val="bg2">
                    <a:gamma/>
                    <a:shade val="63529"/>
                    <a:invGamma/>
                  </a:schemeClr>
                </a:gs>
                <a:gs pos="100000">
                  <a:schemeClr val="bg2"/>
                </a:gs>
              </a:gsLst>
              <a:lin ang="0" scaled="1"/>
            </a:gradFill>
            <a:ln w="9525">
              <a:noFill/>
              <a:round/>
              <a:headEnd/>
              <a:tailEnd/>
            </a:ln>
          </p:spPr>
          <p:txBody>
            <a:bodyPr/>
            <a:lstStyle/>
            <a:p>
              <a:endParaRPr lang="he-IL"/>
            </a:p>
          </p:txBody>
        </p:sp>
        <p:sp>
          <p:nvSpPr>
            <p:cNvPr id="458756" name="Freeform 4"/>
            <p:cNvSpPr>
              <a:spLocks/>
            </p:cNvSpPr>
            <p:nvPr/>
          </p:nvSpPr>
          <p:spPr bwMode="hidden">
            <a:xfrm>
              <a:off x="149" y="0"/>
              <a:ext cx="5609" cy="3243"/>
            </a:xfrm>
            <a:custGeom>
              <a:avLst/>
              <a:gdLst/>
              <a:ahLst/>
              <a:cxnLst>
                <a:cxn ang="0">
                  <a:pos x="3163" y="1714"/>
                </a:cxn>
                <a:cxn ang="0">
                  <a:pos x="431" y="0"/>
                </a:cxn>
                <a:cxn ang="0">
                  <a:pos x="0" y="0"/>
                </a:cxn>
                <a:cxn ang="0">
                  <a:pos x="3086" y="1786"/>
                </a:cxn>
                <a:cxn ang="0">
                  <a:pos x="5591" y="3243"/>
                </a:cxn>
                <a:cxn ang="0">
                  <a:pos x="5591" y="3237"/>
                </a:cxn>
                <a:cxn ang="0">
                  <a:pos x="3163" y="1714"/>
                </a:cxn>
                <a:cxn ang="0">
                  <a:pos x="3163" y="1714"/>
                </a:cxn>
              </a:cxnLst>
              <a:rect l="0" t="0" r="r" b="b"/>
              <a:pathLst>
                <a:path w="5591" h="3243">
                  <a:moveTo>
                    <a:pt x="3163" y="1714"/>
                  </a:moveTo>
                  <a:lnTo>
                    <a:pt x="431" y="0"/>
                  </a:lnTo>
                  <a:lnTo>
                    <a:pt x="0" y="0"/>
                  </a:lnTo>
                  <a:lnTo>
                    <a:pt x="3086" y="1786"/>
                  </a:lnTo>
                  <a:lnTo>
                    <a:pt x="5591" y="3243"/>
                  </a:lnTo>
                  <a:lnTo>
                    <a:pt x="5591" y="3237"/>
                  </a:lnTo>
                  <a:lnTo>
                    <a:pt x="3163" y="1714"/>
                  </a:lnTo>
                  <a:lnTo>
                    <a:pt x="3163" y="1714"/>
                  </a:lnTo>
                  <a:close/>
                </a:path>
              </a:pathLst>
            </a:custGeom>
            <a:gradFill rotWithShape="0">
              <a:gsLst>
                <a:gs pos="0">
                  <a:schemeClr val="bg1">
                    <a:gamma/>
                    <a:shade val="60784"/>
                    <a:invGamma/>
                  </a:schemeClr>
                </a:gs>
                <a:gs pos="100000">
                  <a:schemeClr val="bg1"/>
                </a:gs>
              </a:gsLst>
              <a:lin ang="2700000" scaled="1"/>
            </a:gradFill>
            <a:ln w="9525">
              <a:noFill/>
              <a:round/>
              <a:headEnd/>
              <a:tailEnd/>
            </a:ln>
          </p:spPr>
          <p:txBody>
            <a:bodyPr/>
            <a:lstStyle/>
            <a:p>
              <a:endParaRPr lang="he-IL"/>
            </a:p>
          </p:txBody>
        </p:sp>
        <p:sp>
          <p:nvSpPr>
            <p:cNvPr id="458757" name="Freeform 5"/>
            <p:cNvSpPr>
              <a:spLocks/>
            </p:cNvSpPr>
            <p:nvPr/>
          </p:nvSpPr>
          <p:spPr bwMode="hidden">
            <a:xfrm>
              <a:off x="0" y="3433"/>
              <a:ext cx="4038" cy="191"/>
            </a:xfrm>
            <a:custGeom>
              <a:avLst/>
              <a:gdLst/>
              <a:ahLst/>
              <a:cxnLst>
                <a:cxn ang="0">
                  <a:pos x="0" y="156"/>
                </a:cxn>
                <a:cxn ang="0">
                  <a:pos x="4042" y="192"/>
                </a:cxn>
                <a:cxn ang="0">
                  <a:pos x="4042" y="144"/>
                </a:cxn>
                <a:cxn ang="0">
                  <a:pos x="0" y="0"/>
                </a:cxn>
                <a:cxn ang="0">
                  <a:pos x="0" y="156"/>
                </a:cxn>
                <a:cxn ang="0">
                  <a:pos x="0" y="156"/>
                </a:cxn>
              </a:cxnLst>
              <a:rect l="0" t="0" r="r" b="b"/>
              <a:pathLst>
                <a:path w="4042" h="192">
                  <a:moveTo>
                    <a:pt x="0" y="156"/>
                  </a:moveTo>
                  <a:lnTo>
                    <a:pt x="4042" y="192"/>
                  </a:lnTo>
                  <a:lnTo>
                    <a:pt x="4042" y="144"/>
                  </a:lnTo>
                  <a:lnTo>
                    <a:pt x="0" y="0"/>
                  </a:lnTo>
                  <a:lnTo>
                    <a:pt x="0" y="156"/>
                  </a:lnTo>
                  <a:lnTo>
                    <a:pt x="0" y="156"/>
                  </a:lnTo>
                  <a:close/>
                </a:path>
              </a:pathLst>
            </a:custGeom>
            <a:gradFill rotWithShape="0">
              <a:gsLst>
                <a:gs pos="0">
                  <a:schemeClr val="bg2">
                    <a:gamma/>
                    <a:shade val="75686"/>
                    <a:invGamma/>
                  </a:schemeClr>
                </a:gs>
                <a:gs pos="100000">
                  <a:schemeClr val="bg2"/>
                </a:gs>
              </a:gsLst>
              <a:lin ang="0" scaled="1"/>
            </a:gradFill>
            <a:ln w="9525">
              <a:noFill/>
              <a:round/>
              <a:headEnd/>
              <a:tailEnd/>
            </a:ln>
          </p:spPr>
          <p:txBody>
            <a:bodyPr/>
            <a:lstStyle/>
            <a:p>
              <a:endParaRPr lang="he-IL"/>
            </a:p>
          </p:txBody>
        </p:sp>
        <p:sp>
          <p:nvSpPr>
            <p:cNvPr id="458758" name="Freeform 6"/>
            <p:cNvSpPr>
              <a:spLocks/>
            </p:cNvSpPr>
            <p:nvPr/>
          </p:nvSpPr>
          <p:spPr bwMode="hidden">
            <a:xfrm>
              <a:off x="4038" y="3577"/>
              <a:ext cx="1720" cy="65"/>
            </a:xfrm>
            <a:custGeom>
              <a:avLst/>
              <a:gdLst/>
              <a:ahLst/>
              <a:cxnLst>
                <a:cxn ang="0">
                  <a:pos x="1722" y="66"/>
                </a:cxn>
                <a:cxn ang="0">
                  <a:pos x="1722" y="60"/>
                </a:cxn>
                <a:cxn ang="0">
                  <a:pos x="0" y="0"/>
                </a:cxn>
                <a:cxn ang="0">
                  <a:pos x="0" y="48"/>
                </a:cxn>
                <a:cxn ang="0">
                  <a:pos x="1722" y="66"/>
                </a:cxn>
                <a:cxn ang="0">
                  <a:pos x="1722" y="66"/>
                </a:cxn>
              </a:cxnLst>
              <a:rect l="0" t="0" r="r" b="b"/>
              <a:pathLst>
                <a:path w="1722" h="66">
                  <a:moveTo>
                    <a:pt x="1722" y="66"/>
                  </a:moveTo>
                  <a:lnTo>
                    <a:pt x="1722" y="60"/>
                  </a:lnTo>
                  <a:lnTo>
                    <a:pt x="0" y="0"/>
                  </a:lnTo>
                  <a:lnTo>
                    <a:pt x="0" y="48"/>
                  </a:lnTo>
                  <a:lnTo>
                    <a:pt x="1722" y="66"/>
                  </a:lnTo>
                  <a:lnTo>
                    <a:pt x="1722" y="66"/>
                  </a:lnTo>
                  <a:close/>
                </a:path>
              </a:pathLst>
            </a:custGeom>
            <a:gradFill rotWithShape="0">
              <a:gsLst>
                <a:gs pos="0">
                  <a:schemeClr val="bg2"/>
                </a:gs>
                <a:gs pos="100000">
                  <a:schemeClr val="bg1"/>
                </a:gs>
              </a:gsLst>
              <a:lin ang="0" scaled="1"/>
            </a:gradFill>
            <a:ln w="9525">
              <a:noFill/>
              <a:round/>
              <a:headEnd/>
              <a:tailEnd/>
            </a:ln>
          </p:spPr>
          <p:txBody>
            <a:bodyPr/>
            <a:lstStyle/>
            <a:p>
              <a:endParaRPr lang="he-IL"/>
            </a:p>
          </p:txBody>
        </p:sp>
        <p:sp>
          <p:nvSpPr>
            <p:cNvPr id="458759" name="Freeform 7"/>
            <p:cNvSpPr>
              <a:spLocks/>
            </p:cNvSpPr>
            <p:nvPr/>
          </p:nvSpPr>
          <p:spPr bwMode="hidden">
            <a:xfrm>
              <a:off x="0" y="3726"/>
              <a:ext cx="4784" cy="329"/>
            </a:xfrm>
            <a:custGeom>
              <a:avLst/>
              <a:gdLst/>
              <a:ahLst/>
              <a:cxnLst>
                <a:cxn ang="0">
                  <a:pos x="0" y="329"/>
                </a:cxn>
                <a:cxn ang="0">
                  <a:pos x="4789" y="77"/>
                </a:cxn>
                <a:cxn ang="0">
                  <a:pos x="4789" y="0"/>
                </a:cxn>
                <a:cxn ang="0">
                  <a:pos x="0" y="107"/>
                </a:cxn>
                <a:cxn ang="0">
                  <a:pos x="0" y="329"/>
                </a:cxn>
                <a:cxn ang="0">
                  <a:pos x="0" y="329"/>
                </a:cxn>
              </a:cxnLst>
              <a:rect l="0" t="0" r="r" b="b"/>
              <a:pathLst>
                <a:path w="4789" h="329">
                  <a:moveTo>
                    <a:pt x="0" y="329"/>
                  </a:moveTo>
                  <a:lnTo>
                    <a:pt x="4789" y="77"/>
                  </a:lnTo>
                  <a:lnTo>
                    <a:pt x="4789" y="0"/>
                  </a:lnTo>
                  <a:lnTo>
                    <a:pt x="0" y="107"/>
                  </a:lnTo>
                  <a:lnTo>
                    <a:pt x="0" y="329"/>
                  </a:lnTo>
                  <a:lnTo>
                    <a:pt x="0" y="329"/>
                  </a:lnTo>
                  <a:close/>
                </a:path>
              </a:pathLst>
            </a:custGeom>
            <a:gradFill rotWithShape="0">
              <a:gsLst>
                <a:gs pos="0">
                  <a:schemeClr val="bg1">
                    <a:gamma/>
                    <a:shade val="81961"/>
                    <a:invGamma/>
                  </a:schemeClr>
                </a:gs>
                <a:gs pos="100000">
                  <a:schemeClr val="bg1"/>
                </a:gs>
              </a:gsLst>
              <a:lin ang="0" scaled="1"/>
            </a:gradFill>
            <a:ln w="9525" cap="flat" cmpd="sng">
              <a:noFill/>
              <a:prstDash val="solid"/>
              <a:round/>
              <a:headEnd type="none" w="med" len="med"/>
              <a:tailEnd type="none" w="med" len="med"/>
            </a:ln>
            <a:effectLst/>
          </p:spPr>
          <p:txBody>
            <a:bodyPr/>
            <a:lstStyle/>
            <a:p>
              <a:endParaRPr lang="he-IL"/>
            </a:p>
          </p:txBody>
        </p:sp>
        <p:sp>
          <p:nvSpPr>
            <p:cNvPr id="458760" name="Freeform 8"/>
            <p:cNvSpPr>
              <a:spLocks/>
            </p:cNvSpPr>
            <p:nvPr/>
          </p:nvSpPr>
          <p:spPr bwMode="hidden">
            <a:xfrm>
              <a:off x="4784" y="3702"/>
              <a:ext cx="974" cy="101"/>
            </a:xfrm>
            <a:custGeom>
              <a:avLst/>
              <a:gdLst/>
              <a:ahLst/>
              <a:cxnLst>
                <a:cxn ang="0">
                  <a:pos x="975" y="48"/>
                </a:cxn>
                <a:cxn ang="0">
                  <a:pos x="975" y="0"/>
                </a:cxn>
                <a:cxn ang="0">
                  <a:pos x="0" y="24"/>
                </a:cxn>
                <a:cxn ang="0">
                  <a:pos x="0" y="101"/>
                </a:cxn>
                <a:cxn ang="0">
                  <a:pos x="975" y="48"/>
                </a:cxn>
                <a:cxn ang="0">
                  <a:pos x="975" y="48"/>
                </a:cxn>
              </a:cxnLst>
              <a:rect l="0" t="0" r="r" b="b"/>
              <a:pathLst>
                <a:path w="975" h="101">
                  <a:moveTo>
                    <a:pt x="975" y="48"/>
                  </a:moveTo>
                  <a:lnTo>
                    <a:pt x="975" y="0"/>
                  </a:lnTo>
                  <a:lnTo>
                    <a:pt x="0" y="24"/>
                  </a:lnTo>
                  <a:lnTo>
                    <a:pt x="0" y="101"/>
                  </a:lnTo>
                  <a:lnTo>
                    <a:pt x="975" y="48"/>
                  </a:lnTo>
                  <a:lnTo>
                    <a:pt x="975" y="48"/>
                  </a:lnTo>
                  <a:close/>
                </a:path>
              </a:pathLst>
            </a:custGeom>
            <a:solidFill>
              <a:schemeClr val="bg1"/>
            </a:solidFill>
            <a:ln w="9525">
              <a:noFill/>
              <a:round/>
              <a:headEnd/>
              <a:tailEnd/>
            </a:ln>
          </p:spPr>
          <p:txBody>
            <a:bodyPr/>
            <a:lstStyle/>
            <a:p>
              <a:endParaRPr lang="he-IL"/>
            </a:p>
          </p:txBody>
        </p:sp>
        <p:sp>
          <p:nvSpPr>
            <p:cNvPr id="458761" name="Freeform 9"/>
            <p:cNvSpPr>
              <a:spLocks/>
            </p:cNvSpPr>
            <p:nvPr/>
          </p:nvSpPr>
          <p:spPr bwMode="hidden">
            <a:xfrm>
              <a:off x="3619" y="3815"/>
              <a:ext cx="2139" cy="198"/>
            </a:xfrm>
            <a:custGeom>
              <a:avLst/>
              <a:gdLst/>
              <a:ahLst/>
              <a:cxnLst>
                <a:cxn ang="0">
                  <a:pos x="2141" y="0"/>
                </a:cxn>
                <a:cxn ang="0">
                  <a:pos x="0" y="156"/>
                </a:cxn>
                <a:cxn ang="0">
                  <a:pos x="0" y="198"/>
                </a:cxn>
                <a:cxn ang="0">
                  <a:pos x="2141" y="0"/>
                </a:cxn>
                <a:cxn ang="0">
                  <a:pos x="2141" y="0"/>
                </a:cxn>
              </a:cxnLst>
              <a:rect l="0" t="0" r="r" b="b"/>
              <a:pathLst>
                <a:path w="2141" h="198">
                  <a:moveTo>
                    <a:pt x="2141" y="0"/>
                  </a:moveTo>
                  <a:lnTo>
                    <a:pt x="0" y="156"/>
                  </a:lnTo>
                  <a:lnTo>
                    <a:pt x="0" y="198"/>
                  </a:lnTo>
                  <a:lnTo>
                    <a:pt x="2141" y="0"/>
                  </a:lnTo>
                  <a:lnTo>
                    <a:pt x="2141" y="0"/>
                  </a:lnTo>
                  <a:close/>
                </a:path>
              </a:pathLst>
            </a:custGeom>
            <a:solidFill>
              <a:schemeClr val="bg1"/>
            </a:solidFill>
            <a:ln w="9525">
              <a:noFill/>
              <a:round/>
              <a:headEnd/>
              <a:tailEnd/>
            </a:ln>
          </p:spPr>
          <p:txBody>
            <a:bodyPr/>
            <a:lstStyle/>
            <a:p>
              <a:endParaRPr lang="he-IL"/>
            </a:p>
          </p:txBody>
        </p:sp>
        <p:sp>
          <p:nvSpPr>
            <p:cNvPr id="458762" name="Freeform 10"/>
            <p:cNvSpPr>
              <a:spLocks/>
            </p:cNvSpPr>
            <p:nvPr/>
          </p:nvSpPr>
          <p:spPr bwMode="hidden">
            <a:xfrm>
              <a:off x="0" y="3971"/>
              <a:ext cx="3619" cy="348"/>
            </a:xfrm>
            <a:custGeom>
              <a:avLst/>
              <a:gdLst/>
              <a:ahLst/>
              <a:cxnLst>
                <a:cxn ang="0">
                  <a:pos x="0" y="348"/>
                </a:cxn>
                <a:cxn ang="0">
                  <a:pos x="311" y="348"/>
                </a:cxn>
                <a:cxn ang="0">
                  <a:pos x="3623" y="42"/>
                </a:cxn>
                <a:cxn ang="0">
                  <a:pos x="3623" y="0"/>
                </a:cxn>
                <a:cxn ang="0">
                  <a:pos x="0" y="264"/>
                </a:cxn>
                <a:cxn ang="0">
                  <a:pos x="0" y="348"/>
                </a:cxn>
                <a:cxn ang="0">
                  <a:pos x="0" y="348"/>
                </a:cxn>
              </a:cxnLst>
              <a:rect l="0" t="0" r="r" b="b"/>
              <a:pathLst>
                <a:path w="3623" h="348">
                  <a:moveTo>
                    <a:pt x="0" y="348"/>
                  </a:moveTo>
                  <a:lnTo>
                    <a:pt x="311" y="348"/>
                  </a:lnTo>
                  <a:lnTo>
                    <a:pt x="3623" y="42"/>
                  </a:lnTo>
                  <a:lnTo>
                    <a:pt x="3623" y="0"/>
                  </a:lnTo>
                  <a:lnTo>
                    <a:pt x="0" y="264"/>
                  </a:lnTo>
                  <a:lnTo>
                    <a:pt x="0" y="348"/>
                  </a:lnTo>
                  <a:lnTo>
                    <a:pt x="0" y="348"/>
                  </a:lnTo>
                  <a:close/>
                </a:path>
              </a:pathLst>
            </a:custGeom>
            <a:gradFill rotWithShape="0">
              <a:gsLst>
                <a:gs pos="0">
                  <a:schemeClr val="bg1">
                    <a:gamma/>
                    <a:shade val="72549"/>
                    <a:invGamma/>
                  </a:schemeClr>
                </a:gs>
                <a:gs pos="100000">
                  <a:schemeClr val="bg1"/>
                </a:gs>
              </a:gsLst>
              <a:lin ang="0" scaled="1"/>
            </a:gradFill>
            <a:ln w="9525">
              <a:noFill/>
              <a:round/>
              <a:headEnd/>
              <a:tailEnd/>
            </a:ln>
          </p:spPr>
          <p:txBody>
            <a:bodyPr/>
            <a:lstStyle/>
            <a:p>
              <a:endParaRPr lang="he-IL"/>
            </a:p>
          </p:txBody>
        </p:sp>
        <p:sp>
          <p:nvSpPr>
            <p:cNvPr id="458763" name="Freeform 11"/>
            <p:cNvSpPr>
              <a:spLocks/>
            </p:cNvSpPr>
            <p:nvPr/>
          </p:nvSpPr>
          <p:spPr bwMode="hidden">
            <a:xfrm>
              <a:off x="2097" y="4043"/>
              <a:ext cx="2514" cy="276"/>
            </a:xfrm>
            <a:custGeom>
              <a:avLst/>
              <a:gdLst/>
              <a:ahLst/>
              <a:cxnLst>
                <a:cxn ang="0">
                  <a:pos x="2182" y="276"/>
                </a:cxn>
                <a:cxn ang="0">
                  <a:pos x="2517" y="204"/>
                </a:cxn>
                <a:cxn ang="0">
                  <a:pos x="2260" y="0"/>
                </a:cxn>
                <a:cxn ang="0">
                  <a:pos x="0" y="276"/>
                </a:cxn>
                <a:cxn ang="0">
                  <a:pos x="2182" y="276"/>
                </a:cxn>
                <a:cxn ang="0">
                  <a:pos x="2182" y="276"/>
                </a:cxn>
              </a:cxnLst>
              <a:rect l="0" t="0" r="r" b="b"/>
              <a:pathLst>
                <a:path w="2517" h="276">
                  <a:moveTo>
                    <a:pt x="2182" y="276"/>
                  </a:moveTo>
                  <a:lnTo>
                    <a:pt x="2517" y="204"/>
                  </a:lnTo>
                  <a:lnTo>
                    <a:pt x="2260" y="0"/>
                  </a:lnTo>
                  <a:lnTo>
                    <a:pt x="0" y="276"/>
                  </a:lnTo>
                  <a:lnTo>
                    <a:pt x="2182" y="276"/>
                  </a:lnTo>
                  <a:lnTo>
                    <a:pt x="2182" y="276"/>
                  </a:lnTo>
                  <a:close/>
                </a:path>
              </a:pathLst>
            </a:custGeom>
            <a:solidFill>
              <a:schemeClr val="bg1"/>
            </a:solidFill>
            <a:ln w="9525">
              <a:noFill/>
              <a:round/>
              <a:headEnd/>
              <a:tailEnd/>
            </a:ln>
          </p:spPr>
          <p:txBody>
            <a:bodyPr/>
            <a:lstStyle/>
            <a:p>
              <a:endParaRPr lang="he-IL"/>
            </a:p>
          </p:txBody>
        </p:sp>
        <p:sp>
          <p:nvSpPr>
            <p:cNvPr id="458764" name="Freeform 12"/>
            <p:cNvSpPr>
              <a:spLocks/>
            </p:cNvSpPr>
            <p:nvPr/>
          </p:nvSpPr>
          <p:spPr bwMode="hidden">
            <a:xfrm>
              <a:off x="4354" y="3869"/>
              <a:ext cx="1404" cy="378"/>
            </a:xfrm>
            <a:custGeom>
              <a:avLst/>
              <a:gdLst/>
              <a:ahLst/>
              <a:cxnLst>
                <a:cxn ang="0">
                  <a:pos x="1405" y="126"/>
                </a:cxn>
                <a:cxn ang="0">
                  <a:pos x="1405" y="0"/>
                </a:cxn>
                <a:cxn ang="0">
                  <a:pos x="0" y="174"/>
                </a:cxn>
                <a:cxn ang="0">
                  <a:pos x="257" y="378"/>
                </a:cxn>
                <a:cxn ang="0">
                  <a:pos x="1405" y="126"/>
                </a:cxn>
                <a:cxn ang="0">
                  <a:pos x="1405" y="126"/>
                </a:cxn>
              </a:cxnLst>
              <a:rect l="0" t="0" r="r" b="b"/>
              <a:pathLst>
                <a:path w="1405" h="378">
                  <a:moveTo>
                    <a:pt x="1405" y="126"/>
                  </a:moveTo>
                  <a:lnTo>
                    <a:pt x="1405" y="0"/>
                  </a:lnTo>
                  <a:lnTo>
                    <a:pt x="0" y="174"/>
                  </a:lnTo>
                  <a:lnTo>
                    <a:pt x="257" y="378"/>
                  </a:lnTo>
                  <a:lnTo>
                    <a:pt x="1405" y="126"/>
                  </a:lnTo>
                  <a:lnTo>
                    <a:pt x="1405" y="126"/>
                  </a:lnTo>
                  <a:close/>
                </a:path>
              </a:pathLst>
            </a:custGeom>
            <a:gradFill rotWithShape="0">
              <a:gsLst>
                <a:gs pos="0">
                  <a:schemeClr val="bg1"/>
                </a:gs>
                <a:gs pos="100000">
                  <a:schemeClr val="bg1">
                    <a:gamma/>
                    <a:tint val="96863"/>
                    <a:invGamma/>
                  </a:schemeClr>
                </a:gs>
              </a:gsLst>
              <a:lin ang="0" scaled="1"/>
            </a:gradFill>
            <a:ln w="9525">
              <a:noFill/>
              <a:round/>
              <a:headEnd/>
              <a:tailEnd/>
            </a:ln>
          </p:spPr>
          <p:txBody>
            <a:bodyPr/>
            <a:lstStyle/>
            <a:p>
              <a:endParaRPr lang="he-IL"/>
            </a:p>
          </p:txBody>
        </p:sp>
        <p:sp>
          <p:nvSpPr>
            <p:cNvPr id="458765" name="Freeform 13"/>
            <p:cNvSpPr>
              <a:spLocks/>
            </p:cNvSpPr>
            <p:nvPr/>
          </p:nvSpPr>
          <p:spPr bwMode="hidden">
            <a:xfrm>
              <a:off x="5030" y="3151"/>
              <a:ext cx="728" cy="240"/>
            </a:xfrm>
            <a:custGeom>
              <a:avLst/>
              <a:gdLst/>
              <a:ahLst/>
              <a:cxnLst>
                <a:cxn ang="0">
                  <a:pos x="729" y="240"/>
                </a:cxn>
                <a:cxn ang="0">
                  <a:pos x="0" y="0"/>
                </a:cxn>
                <a:cxn ang="0">
                  <a:pos x="0" y="6"/>
                </a:cxn>
                <a:cxn ang="0">
                  <a:pos x="729" y="240"/>
                </a:cxn>
                <a:cxn ang="0">
                  <a:pos x="729" y="240"/>
                </a:cxn>
              </a:cxnLst>
              <a:rect l="0" t="0" r="r" b="b"/>
              <a:pathLst>
                <a:path w="729" h="240">
                  <a:moveTo>
                    <a:pt x="729" y="240"/>
                  </a:moveTo>
                  <a:lnTo>
                    <a:pt x="0" y="0"/>
                  </a:lnTo>
                  <a:lnTo>
                    <a:pt x="0" y="6"/>
                  </a:lnTo>
                  <a:lnTo>
                    <a:pt x="729" y="240"/>
                  </a:lnTo>
                  <a:lnTo>
                    <a:pt x="729" y="240"/>
                  </a:lnTo>
                  <a:close/>
                </a:path>
              </a:pathLst>
            </a:custGeom>
            <a:solidFill>
              <a:schemeClr val="bg1"/>
            </a:solidFill>
            <a:ln w="9525">
              <a:noFill/>
              <a:round/>
              <a:headEnd/>
              <a:tailEnd/>
            </a:ln>
          </p:spPr>
          <p:txBody>
            <a:bodyPr/>
            <a:lstStyle/>
            <a:p>
              <a:endParaRPr lang="he-IL"/>
            </a:p>
          </p:txBody>
        </p:sp>
        <p:sp>
          <p:nvSpPr>
            <p:cNvPr id="458766" name="Freeform 14"/>
            <p:cNvSpPr>
              <a:spLocks/>
            </p:cNvSpPr>
            <p:nvPr/>
          </p:nvSpPr>
          <p:spPr bwMode="hidden">
            <a:xfrm>
              <a:off x="0" y="1486"/>
              <a:ext cx="5030" cy="1671"/>
            </a:xfrm>
            <a:custGeom>
              <a:avLst/>
              <a:gdLst/>
              <a:ahLst/>
              <a:cxnLst>
                <a:cxn ang="0">
                  <a:pos x="0" y="72"/>
                </a:cxn>
                <a:cxn ang="0">
                  <a:pos x="5035" y="1672"/>
                </a:cxn>
                <a:cxn ang="0">
                  <a:pos x="5035" y="1666"/>
                </a:cxn>
                <a:cxn ang="0">
                  <a:pos x="0" y="0"/>
                </a:cxn>
                <a:cxn ang="0">
                  <a:pos x="0" y="72"/>
                </a:cxn>
                <a:cxn ang="0">
                  <a:pos x="0" y="72"/>
                </a:cxn>
              </a:cxnLst>
              <a:rect l="0" t="0" r="r" b="b"/>
              <a:pathLst>
                <a:path w="5035" h="1672">
                  <a:moveTo>
                    <a:pt x="0" y="72"/>
                  </a:moveTo>
                  <a:lnTo>
                    <a:pt x="5035" y="1672"/>
                  </a:lnTo>
                  <a:lnTo>
                    <a:pt x="5035" y="1666"/>
                  </a:lnTo>
                  <a:lnTo>
                    <a:pt x="0" y="0"/>
                  </a:lnTo>
                  <a:lnTo>
                    <a:pt x="0" y="72"/>
                  </a:lnTo>
                  <a:lnTo>
                    <a:pt x="0" y="72"/>
                  </a:lnTo>
                  <a:close/>
                </a:path>
              </a:pathLst>
            </a:custGeom>
            <a:gradFill rotWithShape="0">
              <a:gsLst>
                <a:gs pos="0">
                  <a:schemeClr val="bg1">
                    <a:gamma/>
                    <a:shade val="54510"/>
                    <a:invGamma/>
                  </a:schemeClr>
                </a:gs>
                <a:gs pos="100000">
                  <a:schemeClr val="bg1"/>
                </a:gs>
              </a:gsLst>
              <a:lin ang="2700000" scaled="1"/>
            </a:gradFill>
            <a:ln w="9525">
              <a:noFill/>
              <a:round/>
              <a:headEnd/>
              <a:tailEnd/>
            </a:ln>
          </p:spPr>
          <p:txBody>
            <a:bodyPr/>
            <a:lstStyle/>
            <a:p>
              <a:endParaRPr lang="he-IL"/>
            </a:p>
          </p:txBody>
        </p:sp>
        <p:sp>
          <p:nvSpPr>
            <p:cNvPr id="458767" name="Freeform 15"/>
            <p:cNvSpPr>
              <a:spLocks/>
            </p:cNvSpPr>
            <p:nvPr/>
          </p:nvSpPr>
          <p:spPr bwMode="hidden">
            <a:xfrm>
              <a:off x="5030" y="3049"/>
              <a:ext cx="728" cy="318"/>
            </a:xfrm>
            <a:custGeom>
              <a:avLst/>
              <a:gdLst/>
              <a:ahLst/>
              <a:cxnLst>
                <a:cxn ang="0">
                  <a:pos x="729" y="318"/>
                </a:cxn>
                <a:cxn ang="0">
                  <a:pos x="729" y="312"/>
                </a:cxn>
                <a:cxn ang="0">
                  <a:pos x="0" y="0"/>
                </a:cxn>
                <a:cxn ang="0">
                  <a:pos x="0" y="54"/>
                </a:cxn>
                <a:cxn ang="0">
                  <a:pos x="729" y="318"/>
                </a:cxn>
                <a:cxn ang="0">
                  <a:pos x="729" y="318"/>
                </a:cxn>
              </a:cxnLst>
              <a:rect l="0" t="0" r="r" b="b"/>
              <a:pathLst>
                <a:path w="729" h="318">
                  <a:moveTo>
                    <a:pt x="729" y="318"/>
                  </a:moveTo>
                  <a:lnTo>
                    <a:pt x="729" y="312"/>
                  </a:lnTo>
                  <a:lnTo>
                    <a:pt x="0" y="0"/>
                  </a:lnTo>
                  <a:lnTo>
                    <a:pt x="0" y="54"/>
                  </a:lnTo>
                  <a:lnTo>
                    <a:pt x="729" y="318"/>
                  </a:lnTo>
                  <a:lnTo>
                    <a:pt x="729" y="318"/>
                  </a:lnTo>
                  <a:close/>
                </a:path>
              </a:pathLst>
            </a:custGeom>
            <a:gradFill rotWithShape="0">
              <a:gsLst>
                <a:gs pos="0">
                  <a:schemeClr val="bg2"/>
                </a:gs>
                <a:gs pos="100000">
                  <a:schemeClr val="bg1"/>
                </a:gs>
              </a:gsLst>
              <a:lin ang="0" scaled="1"/>
            </a:gradFill>
            <a:ln w="9525">
              <a:noFill/>
              <a:round/>
              <a:headEnd/>
              <a:tailEnd/>
            </a:ln>
          </p:spPr>
          <p:txBody>
            <a:bodyPr/>
            <a:lstStyle/>
            <a:p>
              <a:endParaRPr lang="he-IL"/>
            </a:p>
          </p:txBody>
        </p:sp>
        <p:sp>
          <p:nvSpPr>
            <p:cNvPr id="458768" name="Freeform 16"/>
            <p:cNvSpPr>
              <a:spLocks/>
            </p:cNvSpPr>
            <p:nvPr/>
          </p:nvSpPr>
          <p:spPr bwMode="hidden">
            <a:xfrm>
              <a:off x="0" y="916"/>
              <a:ext cx="5030" cy="2187"/>
            </a:xfrm>
            <a:custGeom>
              <a:avLst/>
              <a:gdLst/>
              <a:ahLst/>
              <a:cxnLst>
                <a:cxn ang="0">
                  <a:pos x="0" y="396"/>
                </a:cxn>
                <a:cxn ang="0">
                  <a:pos x="5035" y="2188"/>
                </a:cxn>
                <a:cxn ang="0">
                  <a:pos x="5035" y="2134"/>
                </a:cxn>
                <a:cxn ang="0">
                  <a:pos x="0" y="0"/>
                </a:cxn>
                <a:cxn ang="0">
                  <a:pos x="0" y="396"/>
                </a:cxn>
                <a:cxn ang="0">
                  <a:pos x="0" y="396"/>
                </a:cxn>
              </a:cxnLst>
              <a:rect l="0" t="0" r="r" b="b"/>
              <a:pathLst>
                <a:path w="5035" h="2188">
                  <a:moveTo>
                    <a:pt x="0" y="396"/>
                  </a:moveTo>
                  <a:lnTo>
                    <a:pt x="5035" y="2188"/>
                  </a:lnTo>
                  <a:lnTo>
                    <a:pt x="5035" y="2134"/>
                  </a:lnTo>
                  <a:lnTo>
                    <a:pt x="0" y="0"/>
                  </a:lnTo>
                  <a:lnTo>
                    <a:pt x="0" y="396"/>
                  </a:lnTo>
                  <a:lnTo>
                    <a:pt x="0" y="396"/>
                  </a:lnTo>
                  <a:close/>
                </a:path>
              </a:pathLst>
            </a:custGeom>
            <a:gradFill rotWithShape="0">
              <a:gsLst>
                <a:gs pos="0">
                  <a:schemeClr val="bg2">
                    <a:gamma/>
                    <a:shade val="66667"/>
                    <a:invGamma/>
                  </a:schemeClr>
                </a:gs>
                <a:gs pos="100000">
                  <a:schemeClr val="bg2"/>
                </a:gs>
              </a:gsLst>
              <a:lin ang="0" scaled="1"/>
            </a:gradFill>
            <a:ln w="9525">
              <a:noFill/>
              <a:round/>
              <a:headEnd/>
              <a:tailEnd/>
            </a:ln>
          </p:spPr>
          <p:txBody>
            <a:bodyPr/>
            <a:lstStyle/>
            <a:p>
              <a:endParaRPr lang="he-IL"/>
            </a:p>
          </p:txBody>
        </p:sp>
        <p:sp>
          <p:nvSpPr>
            <p:cNvPr id="458769" name="Freeform 17"/>
            <p:cNvSpPr>
              <a:spLocks/>
            </p:cNvSpPr>
            <p:nvPr/>
          </p:nvSpPr>
          <p:spPr bwMode="hidden">
            <a:xfrm>
              <a:off x="2294" y="0"/>
              <a:ext cx="3159" cy="2725"/>
            </a:xfrm>
            <a:custGeom>
              <a:avLst/>
              <a:gdLst/>
              <a:ahLst/>
              <a:cxnLst>
                <a:cxn ang="0">
                  <a:pos x="0" y="0"/>
                </a:cxn>
                <a:cxn ang="0">
                  <a:pos x="3145" y="2727"/>
                </a:cxn>
                <a:cxn ang="0">
                  <a:pos x="3163" y="2704"/>
                </a:cxn>
                <a:cxn ang="0">
                  <a:pos x="102" y="0"/>
                </a:cxn>
                <a:cxn ang="0">
                  <a:pos x="0" y="0"/>
                </a:cxn>
                <a:cxn ang="0">
                  <a:pos x="0" y="0"/>
                </a:cxn>
              </a:cxnLst>
              <a:rect l="0" t="0" r="r" b="b"/>
              <a:pathLst>
                <a:path w="3163" h="2727">
                  <a:moveTo>
                    <a:pt x="0" y="0"/>
                  </a:moveTo>
                  <a:lnTo>
                    <a:pt x="3145" y="2727"/>
                  </a:lnTo>
                  <a:lnTo>
                    <a:pt x="3163" y="2704"/>
                  </a:lnTo>
                  <a:lnTo>
                    <a:pt x="102" y="0"/>
                  </a:lnTo>
                  <a:lnTo>
                    <a:pt x="0" y="0"/>
                  </a:lnTo>
                  <a:lnTo>
                    <a:pt x="0" y="0"/>
                  </a:lnTo>
                  <a:close/>
                </a:path>
              </a:pathLst>
            </a:custGeom>
            <a:gradFill rotWithShape="0">
              <a:gsLst>
                <a:gs pos="0">
                  <a:schemeClr val="bg1">
                    <a:gamma/>
                    <a:shade val="69804"/>
                    <a:invGamma/>
                  </a:schemeClr>
                </a:gs>
                <a:gs pos="100000">
                  <a:schemeClr val="bg1"/>
                </a:gs>
              </a:gsLst>
              <a:lin ang="2700000" scaled="1"/>
            </a:gradFill>
            <a:ln w="9525">
              <a:noFill/>
              <a:round/>
              <a:headEnd/>
              <a:tailEnd/>
            </a:ln>
          </p:spPr>
          <p:txBody>
            <a:bodyPr/>
            <a:lstStyle/>
            <a:p>
              <a:endParaRPr lang="he-IL"/>
            </a:p>
          </p:txBody>
        </p:sp>
        <p:sp>
          <p:nvSpPr>
            <p:cNvPr id="458770" name="Freeform 18"/>
            <p:cNvSpPr>
              <a:spLocks/>
            </p:cNvSpPr>
            <p:nvPr/>
          </p:nvSpPr>
          <p:spPr bwMode="hidden">
            <a:xfrm>
              <a:off x="5435" y="2702"/>
              <a:ext cx="323" cy="299"/>
            </a:xfrm>
            <a:custGeom>
              <a:avLst/>
              <a:gdLst/>
              <a:ahLst/>
              <a:cxnLst>
                <a:cxn ang="0">
                  <a:pos x="323" y="299"/>
                </a:cxn>
                <a:cxn ang="0">
                  <a:pos x="323" y="263"/>
                </a:cxn>
                <a:cxn ang="0">
                  <a:pos x="18" y="0"/>
                </a:cxn>
                <a:cxn ang="0">
                  <a:pos x="0" y="23"/>
                </a:cxn>
                <a:cxn ang="0">
                  <a:pos x="323" y="299"/>
                </a:cxn>
                <a:cxn ang="0">
                  <a:pos x="323" y="299"/>
                </a:cxn>
              </a:cxnLst>
              <a:rect l="0" t="0" r="r" b="b"/>
              <a:pathLst>
                <a:path w="323" h="299">
                  <a:moveTo>
                    <a:pt x="323" y="299"/>
                  </a:moveTo>
                  <a:lnTo>
                    <a:pt x="323" y="263"/>
                  </a:lnTo>
                  <a:lnTo>
                    <a:pt x="18" y="0"/>
                  </a:lnTo>
                  <a:lnTo>
                    <a:pt x="0" y="23"/>
                  </a:lnTo>
                  <a:lnTo>
                    <a:pt x="323" y="299"/>
                  </a:lnTo>
                  <a:lnTo>
                    <a:pt x="323" y="299"/>
                  </a:lnTo>
                  <a:close/>
                </a:path>
              </a:pathLst>
            </a:custGeom>
            <a:gradFill rotWithShape="0">
              <a:gsLst>
                <a:gs pos="0">
                  <a:schemeClr val="bg1"/>
                </a:gs>
                <a:gs pos="100000">
                  <a:schemeClr val="bg1">
                    <a:gamma/>
                    <a:tint val="94118"/>
                    <a:invGamma/>
                  </a:schemeClr>
                </a:gs>
              </a:gsLst>
              <a:lin ang="2700000" scaled="1"/>
            </a:gradFill>
            <a:ln w="9525">
              <a:noFill/>
              <a:round/>
              <a:headEnd/>
              <a:tailEnd/>
            </a:ln>
          </p:spPr>
          <p:txBody>
            <a:bodyPr/>
            <a:lstStyle/>
            <a:p>
              <a:endParaRPr lang="he-IL"/>
            </a:p>
          </p:txBody>
        </p:sp>
        <p:sp>
          <p:nvSpPr>
            <p:cNvPr id="458771" name="Freeform 19"/>
            <p:cNvSpPr>
              <a:spLocks/>
            </p:cNvSpPr>
            <p:nvPr/>
          </p:nvSpPr>
          <p:spPr bwMode="hidden">
            <a:xfrm>
              <a:off x="5477" y="2588"/>
              <a:ext cx="281" cy="335"/>
            </a:xfrm>
            <a:custGeom>
              <a:avLst/>
              <a:gdLst/>
              <a:ahLst/>
              <a:cxnLst>
                <a:cxn ang="0">
                  <a:pos x="281" y="335"/>
                </a:cxn>
                <a:cxn ang="0">
                  <a:pos x="281" y="173"/>
                </a:cxn>
                <a:cxn ang="0">
                  <a:pos x="96" y="0"/>
                </a:cxn>
                <a:cxn ang="0">
                  <a:pos x="0" y="90"/>
                </a:cxn>
                <a:cxn ang="0">
                  <a:pos x="281" y="335"/>
                </a:cxn>
                <a:cxn ang="0">
                  <a:pos x="281" y="335"/>
                </a:cxn>
              </a:cxnLst>
              <a:rect l="0" t="0" r="r" b="b"/>
              <a:pathLst>
                <a:path w="281" h="335">
                  <a:moveTo>
                    <a:pt x="281" y="335"/>
                  </a:moveTo>
                  <a:lnTo>
                    <a:pt x="281" y="173"/>
                  </a:lnTo>
                  <a:lnTo>
                    <a:pt x="96" y="0"/>
                  </a:lnTo>
                  <a:lnTo>
                    <a:pt x="0" y="90"/>
                  </a:lnTo>
                  <a:lnTo>
                    <a:pt x="281" y="335"/>
                  </a:lnTo>
                  <a:lnTo>
                    <a:pt x="281" y="335"/>
                  </a:lnTo>
                  <a:close/>
                </a:path>
              </a:pathLst>
            </a:custGeom>
            <a:solidFill>
              <a:schemeClr val="bg1"/>
            </a:solidFill>
            <a:ln w="9525">
              <a:noFill/>
              <a:round/>
              <a:headEnd/>
              <a:tailEnd/>
            </a:ln>
          </p:spPr>
          <p:txBody>
            <a:bodyPr/>
            <a:lstStyle/>
            <a:p>
              <a:endParaRPr lang="he-IL"/>
            </a:p>
          </p:txBody>
        </p:sp>
        <p:sp>
          <p:nvSpPr>
            <p:cNvPr id="458772" name="Freeform 20"/>
            <p:cNvSpPr>
              <a:spLocks/>
            </p:cNvSpPr>
            <p:nvPr/>
          </p:nvSpPr>
          <p:spPr bwMode="hidden">
            <a:xfrm>
              <a:off x="2454" y="0"/>
              <a:ext cx="3119" cy="2678"/>
            </a:xfrm>
            <a:custGeom>
              <a:avLst/>
              <a:gdLst/>
              <a:ahLst/>
              <a:cxnLst>
                <a:cxn ang="0">
                  <a:pos x="0" y="0"/>
                </a:cxn>
                <a:cxn ang="0">
                  <a:pos x="3026" y="2680"/>
                </a:cxn>
                <a:cxn ang="0">
                  <a:pos x="3122" y="2590"/>
                </a:cxn>
                <a:cxn ang="0">
                  <a:pos x="383" y="0"/>
                </a:cxn>
                <a:cxn ang="0">
                  <a:pos x="0" y="0"/>
                </a:cxn>
                <a:cxn ang="0">
                  <a:pos x="0" y="0"/>
                </a:cxn>
              </a:cxnLst>
              <a:rect l="0" t="0" r="r" b="b"/>
              <a:pathLst>
                <a:path w="3122" h="2680">
                  <a:moveTo>
                    <a:pt x="0" y="0"/>
                  </a:moveTo>
                  <a:lnTo>
                    <a:pt x="3026" y="2680"/>
                  </a:lnTo>
                  <a:lnTo>
                    <a:pt x="3122" y="2590"/>
                  </a:lnTo>
                  <a:lnTo>
                    <a:pt x="383" y="0"/>
                  </a:lnTo>
                  <a:lnTo>
                    <a:pt x="0" y="0"/>
                  </a:lnTo>
                  <a:lnTo>
                    <a:pt x="0" y="0"/>
                  </a:lnTo>
                  <a:close/>
                </a:path>
              </a:pathLst>
            </a:custGeom>
            <a:gradFill rotWithShape="0">
              <a:gsLst>
                <a:gs pos="0">
                  <a:schemeClr val="bg1">
                    <a:gamma/>
                    <a:shade val="46275"/>
                    <a:invGamma/>
                  </a:schemeClr>
                </a:gs>
                <a:gs pos="100000">
                  <a:schemeClr val="bg1"/>
                </a:gs>
              </a:gsLst>
              <a:lin ang="2700000" scaled="1"/>
            </a:gradFill>
            <a:ln w="9525">
              <a:noFill/>
              <a:round/>
              <a:headEnd/>
              <a:tailEnd/>
            </a:ln>
          </p:spPr>
          <p:txBody>
            <a:bodyPr/>
            <a:lstStyle/>
            <a:p>
              <a:endParaRPr lang="he-IL"/>
            </a:p>
          </p:txBody>
        </p:sp>
        <p:sp>
          <p:nvSpPr>
            <p:cNvPr id="458773" name="Freeform 21"/>
            <p:cNvSpPr>
              <a:spLocks/>
            </p:cNvSpPr>
            <p:nvPr/>
          </p:nvSpPr>
          <p:spPr bwMode="hidden">
            <a:xfrm>
              <a:off x="5626" y="2534"/>
              <a:ext cx="132" cy="132"/>
            </a:xfrm>
            <a:custGeom>
              <a:avLst/>
              <a:gdLst/>
              <a:ahLst/>
              <a:cxnLst>
                <a:cxn ang="0">
                  <a:pos x="132" y="132"/>
                </a:cxn>
                <a:cxn ang="0">
                  <a:pos x="0" y="0"/>
                </a:cxn>
                <a:cxn ang="0">
                  <a:pos x="0" y="0"/>
                </a:cxn>
                <a:cxn ang="0">
                  <a:pos x="132" y="132"/>
                </a:cxn>
                <a:cxn ang="0">
                  <a:pos x="132" y="132"/>
                </a:cxn>
              </a:cxnLst>
              <a:rect l="0" t="0" r="r" b="b"/>
              <a:pathLst>
                <a:path w="132" h="132">
                  <a:moveTo>
                    <a:pt x="132" y="132"/>
                  </a:moveTo>
                  <a:lnTo>
                    <a:pt x="0" y="0"/>
                  </a:lnTo>
                  <a:lnTo>
                    <a:pt x="0" y="0"/>
                  </a:lnTo>
                  <a:lnTo>
                    <a:pt x="132" y="132"/>
                  </a:lnTo>
                  <a:lnTo>
                    <a:pt x="132" y="132"/>
                  </a:lnTo>
                  <a:close/>
                </a:path>
              </a:pathLst>
            </a:custGeom>
            <a:solidFill>
              <a:srgbClr val="FF9999"/>
            </a:solidFill>
            <a:ln w="9525">
              <a:noFill/>
              <a:round/>
              <a:headEnd/>
              <a:tailEnd/>
            </a:ln>
          </p:spPr>
          <p:txBody>
            <a:bodyPr/>
            <a:lstStyle/>
            <a:p>
              <a:endParaRPr lang="he-IL"/>
            </a:p>
          </p:txBody>
        </p:sp>
        <p:sp>
          <p:nvSpPr>
            <p:cNvPr id="458774" name="Freeform 22"/>
            <p:cNvSpPr>
              <a:spLocks/>
            </p:cNvSpPr>
            <p:nvPr/>
          </p:nvSpPr>
          <p:spPr bwMode="hidden">
            <a:xfrm>
              <a:off x="3112" y="0"/>
              <a:ext cx="2514" cy="2534"/>
            </a:xfrm>
            <a:custGeom>
              <a:avLst/>
              <a:gdLst/>
              <a:ahLst/>
              <a:cxnLst>
                <a:cxn ang="0">
                  <a:pos x="0" y="0"/>
                </a:cxn>
                <a:cxn ang="0">
                  <a:pos x="2517" y="2536"/>
                </a:cxn>
                <a:cxn ang="0">
                  <a:pos x="2517" y="2536"/>
                </a:cxn>
                <a:cxn ang="0">
                  <a:pos x="66" y="0"/>
                </a:cxn>
                <a:cxn ang="0">
                  <a:pos x="0" y="0"/>
                </a:cxn>
                <a:cxn ang="0">
                  <a:pos x="0" y="0"/>
                </a:cxn>
              </a:cxnLst>
              <a:rect l="0" t="0" r="r" b="b"/>
              <a:pathLst>
                <a:path w="2517" h="2536">
                  <a:moveTo>
                    <a:pt x="0" y="0"/>
                  </a:moveTo>
                  <a:lnTo>
                    <a:pt x="2517" y="2536"/>
                  </a:lnTo>
                  <a:lnTo>
                    <a:pt x="2517" y="2536"/>
                  </a:lnTo>
                  <a:lnTo>
                    <a:pt x="66" y="0"/>
                  </a:lnTo>
                  <a:lnTo>
                    <a:pt x="0" y="0"/>
                  </a:lnTo>
                  <a:lnTo>
                    <a:pt x="0" y="0"/>
                  </a:lnTo>
                  <a:close/>
                </a:path>
              </a:pathLst>
            </a:custGeom>
            <a:gradFill rotWithShape="0">
              <a:gsLst>
                <a:gs pos="0">
                  <a:schemeClr val="bg1">
                    <a:gamma/>
                    <a:shade val="51373"/>
                    <a:invGamma/>
                  </a:schemeClr>
                </a:gs>
                <a:gs pos="100000">
                  <a:schemeClr val="bg1"/>
                </a:gs>
              </a:gsLst>
              <a:lin ang="2700000" scaled="1"/>
            </a:gradFill>
            <a:ln w="9525">
              <a:noFill/>
              <a:round/>
              <a:headEnd/>
              <a:tailEnd/>
            </a:ln>
          </p:spPr>
          <p:txBody>
            <a:bodyPr/>
            <a:lstStyle/>
            <a:p>
              <a:endParaRPr lang="he-IL"/>
            </a:p>
          </p:txBody>
        </p:sp>
        <p:sp>
          <p:nvSpPr>
            <p:cNvPr id="458775" name="Freeform 23"/>
            <p:cNvSpPr>
              <a:spLocks/>
            </p:cNvSpPr>
            <p:nvPr/>
          </p:nvSpPr>
          <p:spPr bwMode="hidden">
            <a:xfrm>
              <a:off x="3488" y="0"/>
              <a:ext cx="2198" cy="2480"/>
            </a:xfrm>
            <a:custGeom>
              <a:avLst/>
              <a:gdLst/>
              <a:ahLst/>
              <a:cxnLst>
                <a:cxn ang="0">
                  <a:pos x="0" y="0"/>
                </a:cxn>
                <a:cxn ang="0">
                  <a:pos x="2188" y="2482"/>
                </a:cxn>
                <a:cxn ang="0">
                  <a:pos x="2200" y="2476"/>
                </a:cxn>
                <a:cxn ang="0">
                  <a:pos x="317" y="0"/>
                </a:cxn>
                <a:cxn ang="0">
                  <a:pos x="0" y="0"/>
                </a:cxn>
                <a:cxn ang="0">
                  <a:pos x="0" y="0"/>
                </a:cxn>
              </a:cxnLst>
              <a:rect l="0" t="0" r="r" b="b"/>
              <a:pathLst>
                <a:path w="2200" h="2482">
                  <a:moveTo>
                    <a:pt x="0" y="0"/>
                  </a:moveTo>
                  <a:lnTo>
                    <a:pt x="2188" y="2482"/>
                  </a:lnTo>
                  <a:lnTo>
                    <a:pt x="2200" y="2476"/>
                  </a:lnTo>
                  <a:lnTo>
                    <a:pt x="317" y="0"/>
                  </a:lnTo>
                  <a:lnTo>
                    <a:pt x="0" y="0"/>
                  </a:lnTo>
                  <a:lnTo>
                    <a:pt x="0" y="0"/>
                  </a:lnTo>
                  <a:close/>
                </a:path>
              </a:pathLst>
            </a:custGeom>
            <a:gradFill rotWithShape="0">
              <a:gsLst>
                <a:gs pos="0">
                  <a:schemeClr val="bg2">
                    <a:gamma/>
                    <a:shade val="78824"/>
                    <a:invGamma/>
                  </a:schemeClr>
                </a:gs>
                <a:gs pos="100000">
                  <a:schemeClr val="bg2"/>
                </a:gs>
              </a:gsLst>
              <a:lin ang="5400000" scaled="1"/>
            </a:gradFill>
            <a:ln w="9525" cap="flat" cmpd="sng">
              <a:noFill/>
              <a:prstDash val="solid"/>
              <a:round/>
              <a:headEnd type="none" w="med" len="med"/>
              <a:tailEnd type="none" w="med" len="med"/>
            </a:ln>
            <a:effectLst/>
          </p:spPr>
          <p:txBody>
            <a:bodyPr/>
            <a:lstStyle/>
            <a:p>
              <a:endParaRPr lang="he-IL"/>
            </a:p>
          </p:txBody>
        </p:sp>
        <p:sp>
          <p:nvSpPr>
            <p:cNvPr id="458776" name="Freeform 24"/>
            <p:cNvSpPr>
              <a:spLocks/>
            </p:cNvSpPr>
            <p:nvPr/>
          </p:nvSpPr>
          <p:spPr bwMode="hidden">
            <a:xfrm>
              <a:off x="5674" y="2474"/>
              <a:ext cx="84" cy="96"/>
            </a:xfrm>
            <a:custGeom>
              <a:avLst/>
              <a:gdLst/>
              <a:ahLst/>
              <a:cxnLst>
                <a:cxn ang="0">
                  <a:pos x="84" y="96"/>
                </a:cxn>
                <a:cxn ang="0">
                  <a:pos x="84" y="90"/>
                </a:cxn>
                <a:cxn ang="0">
                  <a:pos x="12" y="0"/>
                </a:cxn>
                <a:cxn ang="0">
                  <a:pos x="0" y="6"/>
                </a:cxn>
                <a:cxn ang="0">
                  <a:pos x="84" y="96"/>
                </a:cxn>
                <a:cxn ang="0">
                  <a:pos x="84" y="96"/>
                </a:cxn>
              </a:cxnLst>
              <a:rect l="0" t="0" r="r" b="b"/>
              <a:pathLst>
                <a:path w="84" h="96">
                  <a:moveTo>
                    <a:pt x="84" y="96"/>
                  </a:moveTo>
                  <a:lnTo>
                    <a:pt x="84" y="90"/>
                  </a:lnTo>
                  <a:lnTo>
                    <a:pt x="12" y="0"/>
                  </a:lnTo>
                  <a:lnTo>
                    <a:pt x="0" y="6"/>
                  </a:lnTo>
                  <a:lnTo>
                    <a:pt x="84" y="96"/>
                  </a:lnTo>
                  <a:lnTo>
                    <a:pt x="84" y="96"/>
                  </a:lnTo>
                  <a:close/>
                </a:path>
              </a:pathLst>
            </a:custGeom>
            <a:gradFill rotWithShape="0">
              <a:gsLst>
                <a:gs pos="0">
                  <a:schemeClr val="bg1"/>
                </a:gs>
                <a:gs pos="100000">
                  <a:schemeClr val="bg1">
                    <a:gamma/>
                    <a:tint val="90980"/>
                    <a:invGamma/>
                  </a:schemeClr>
                </a:gs>
              </a:gsLst>
              <a:lin ang="2700000" scaled="1"/>
            </a:gradFill>
            <a:ln w="9525">
              <a:noFill/>
              <a:round/>
              <a:headEnd/>
              <a:tailEnd/>
            </a:ln>
          </p:spPr>
          <p:txBody>
            <a:bodyPr/>
            <a:lstStyle/>
            <a:p>
              <a:endParaRPr lang="he-IL"/>
            </a:p>
          </p:txBody>
        </p:sp>
        <p:sp>
          <p:nvSpPr>
            <p:cNvPr id="458777" name="Freeform 25"/>
            <p:cNvSpPr>
              <a:spLocks/>
            </p:cNvSpPr>
            <p:nvPr/>
          </p:nvSpPr>
          <p:spPr bwMode="hidden">
            <a:xfrm>
              <a:off x="5603" y="850"/>
              <a:ext cx="155" cy="516"/>
            </a:xfrm>
            <a:custGeom>
              <a:avLst/>
              <a:gdLst/>
              <a:ahLst/>
              <a:cxnLst>
                <a:cxn ang="0">
                  <a:pos x="155" y="516"/>
                </a:cxn>
                <a:cxn ang="0">
                  <a:pos x="155" y="204"/>
                </a:cxn>
                <a:cxn ang="0">
                  <a:pos x="77" y="0"/>
                </a:cxn>
                <a:cxn ang="0">
                  <a:pos x="0" y="192"/>
                </a:cxn>
                <a:cxn ang="0">
                  <a:pos x="155" y="516"/>
                </a:cxn>
                <a:cxn ang="0">
                  <a:pos x="155" y="516"/>
                </a:cxn>
              </a:cxnLst>
              <a:rect l="0" t="0" r="r" b="b"/>
              <a:pathLst>
                <a:path w="155" h="516">
                  <a:moveTo>
                    <a:pt x="155" y="516"/>
                  </a:moveTo>
                  <a:lnTo>
                    <a:pt x="155" y="204"/>
                  </a:lnTo>
                  <a:lnTo>
                    <a:pt x="77" y="0"/>
                  </a:lnTo>
                  <a:lnTo>
                    <a:pt x="0" y="192"/>
                  </a:lnTo>
                  <a:lnTo>
                    <a:pt x="155" y="516"/>
                  </a:lnTo>
                  <a:lnTo>
                    <a:pt x="155" y="516"/>
                  </a:lnTo>
                  <a:close/>
                </a:path>
              </a:pathLst>
            </a:custGeom>
            <a:solidFill>
              <a:schemeClr val="bg2"/>
            </a:solidFill>
            <a:ln w="9525">
              <a:noFill/>
              <a:round/>
              <a:headEnd/>
              <a:tailEnd/>
            </a:ln>
          </p:spPr>
          <p:txBody>
            <a:bodyPr/>
            <a:lstStyle/>
            <a:p>
              <a:endParaRPr lang="he-IL"/>
            </a:p>
          </p:txBody>
        </p:sp>
        <p:sp>
          <p:nvSpPr>
            <p:cNvPr id="458778" name="Freeform 26"/>
            <p:cNvSpPr>
              <a:spLocks/>
            </p:cNvSpPr>
            <p:nvPr/>
          </p:nvSpPr>
          <p:spPr bwMode="hidden">
            <a:xfrm>
              <a:off x="5107" y="0"/>
              <a:ext cx="573" cy="1042"/>
            </a:xfrm>
            <a:custGeom>
              <a:avLst/>
              <a:gdLst/>
              <a:ahLst/>
              <a:cxnLst>
                <a:cxn ang="0">
                  <a:pos x="0" y="0"/>
                </a:cxn>
                <a:cxn ang="0">
                  <a:pos x="497" y="1043"/>
                </a:cxn>
                <a:cxn ang="0">
                  <a:pos x="574" y="851"/>
                </a:cxn>
                <a:cxn ang="0">
                  <a:pos x="251" y="0"/>
                </a:cxn>
                <a:cxn ang="0">
                  <a:pos x="0" y="0"/>
                </a:cxn>
                <a:cxn ang="0">
                  <a:pos x="0" y="0"/>
                </a:cxn>
              </a:cxnLst>
              <a:rect l="0" t="0" r="r" b="b"/>
              <a:pathLst>
                <a:path w="574" h="1043">
                  <a:moveTo>
                    <a:pt x="0" y="0"/>
                  </a:moveTo>
                  <a:lnTo>
                    <a:pt x="497" y="1043"/>
                  </a:lnTo>
                  <a:lnTo>
                    <a:pt x="574" y="851"/>
                  </a:lnTo>
                  <a:lnTo>
                    <a:pt x="251" y="0"/>
                  </a:lnTo>
                  <a:lnTo>
                    <a:pt x="0" y="0"/>
                  </a:lnTo>
                  <a:lnTo>
                    <a:pt x="0" y="0"/>
                  </a:lnTo>
                  <a:close/>
                </a:path>
              </a:pathLst>
            </a:custGeom>
            <a:gradFill rotWithShape="0">
              <a:gsLst>
                <a:gs pos="0">
                  <a:schemeClr val="bg2">
                    <a:gamma/>
                    <a:shade val="66667"/>
                    <a:invGamma/>
                  </a:schemeClr>
                </a:gs>
                <a:gs pos="100000">
                  <a:schemeClr val="bg2"/>
                </a:gs>
              </a:gsLst>
              <a:lin ang="5400000" scaled="1"/>
            </a:gradFill>
            <a:ln w="9525">
              <a:noFill/>
              <a:round/>
              <a:headEnd/>
              <a:tailEnd/>
            </a:ln>
          </p:spPr>
          <p:txBody>
            <a:bodyPr/>
            <a:lstStyle/>
            <a:p>
              <a:endParaRPr lang="he-IL"/>
            </a:p>
          </p:txBody>
        </p:sp>
        <p:sp>
          <p:nvSpPr>
            <p:cNvPr id="458779" name="Freeform 27"/>
            <p:cNvSpPr>
              <a:spLocks/>
            </p:cNvSpPr>
            <p:nvPr/>
          </p:nvSpPr>
          <p:spPr bwMode="hidden">
            <a:xfrm>
              <a:off x="5411" y="0"/>
              <a:ext cx="341" cy="796"/>
            </a:xfrm>
            <a:custGeom>
              <a:avLst/>
              <a:gdLst/>
              <a:ahLst/>
              <a:cxnLst>
                <a:cxn ang="0">
                  <a:pos x="144" y="0"/>
                </a:cxn>
                <a:cxn ang="0">
                  <a:pos x="0" y="0"/>
                </a:cxn>
                <a:cxn ang="0">
                  <a:pos x="287" y="797"/>
                </a:cxn>
                <a:cxn ang="0">
                  <a:pos x="341" y="653"/>
                </a:cxn>
                <a:cxn ang="0">
                  <a:pos x="144" y="0"/>
                </a:cxn>
                <a:cxn ang="0">
                  <a:pos x="144" y="0"/>
                </a:cxn>
              </a:cxnLst>
              <a:rect l="0" t="0" r="r" b="b"/>
              <a:pathLst>
                <a:path w="341" h="797">
                  <a:moveTo>
                    <a:pt x="144" y="0"/>
                  </a:moveTo>
                  <a:lnTo>
                    <a:pt x="0" y="0"/>
                  </a:lnTo>
                  <a:lnTo>
                    <a:pt x="287" y="797"/>
                  </a:lnTo>
                  <a:lnTo>
                    <a:pt x="341" y="653"/>
                  </a:lnTo>
                  <a:lnTo>
                    <a:pt x="144" y="0"/>
                  </a:lnTo>
                  <a:lnTo>
                    <a:pt x="144" y="0"/>
                  </a:lnTo>
                  <a:close/>
                </a:path>
              </a:pathLst>
            </a:custGeom>
            <a:gradFill rotWithShape="0">
              <a:gsLst>
                <a:gs pos="0">
                  <a:schemeClr val="bg2">
                    <a:gamma/>
                    <a:shade val="69804"/>
                    <a:invGamma/>
                  </a:schemeClr>
                </a:gs>
                <a:gs pos="100000">
                  <a:schemeClr val="bg2"/>
                </a:gs>
              </a:gsLst>
              <a:lin ang="5400000" scaled="1"/>
            </a:gradFill>
            <a:ln w="9525">
              <a:noFill/>
              <a:round/>
              <a:headEnd/>
              <a:tailEnd/>
            </a:ln>
          </p:spPr>
          <p:txBody>
            <a:bodyPr/>
            <a:lstStyle/>
            <a:p>
              <a:endParaRPr lang="he-IL"/>
            </a:p>
          </p:txBody>
        </p:sp>
        <p:sp>
          <p:nvSpPr>
            <p:cNvPr id="458780" name="Freeform 28"/>
            <p:cNvSpPr>
              <a:spLocks/>
            </p:cNvSpPr>
            <p:nvPr/>
          </p:nvSpPr>
          <p:spPr bwMode="hidden">
            <a:xfrm>
              <a:off x="5698" y="653"/>
              <a:ext cx="60" cy="311"/>
            </a:xfrm>
            <a:custGeom>
              <a:avLst/>
              <a:gdLst/>
              <a:ahLst/>
              <a:cxnLst>
                <a:cxn ang="0">
                  <a:pos x="0" y="144"/>
                </a:cxn>
                <a:cxn ang="0">
                  <a:pos x="60" y="312"/>
                </a:cxn>
                <a:cxn ang="0">
                  <a:pos x="60" y="6"/>
                </a:cxn>
                <a:cxn ang="0">
                  <a:pos x="54" y="0"/>
                </a:cxn>
                <a:cxn ang="0">
                  <a:pos x="0" y="144"/>
                </a:cxn>
                <a:cxn ang="0">
                  <a:pos x="0" y="144"/>
                </a:cxn>
              </a:cxnLst>
              <a:rect l="0" t="0" r="r" b="b"/>
              <a:pathLst>
                <a:path w="60" h="312">
                  <a:moveTo>
                    <a:pt x="0" y="144"/>
                  </a:moveTo>
                  <a:lnTo>
                    <a:pt x="60" y="312"/>
                  </a:lnTo>
                  <a:lnTo>
                    <a:pt x="60" y="6"/>
                  </a:lnTo>
                  <a:lnTo>
                    <a:pt x="54" y="0"/>
                  </a:lnTo>
                  <a:lnTo>
                    <a:pt x="0" y="144"/>
                  </a:lnTo>
                  <a:lnTo>
                    <a:pt x="0" y="144"/>
                  </a:lnTo>
                  <a:close/>
                </a:path>
              </a:pathLst>
            </a:custGeom>
            <a:solidFill>
              <a:schemeClr val="bg2"/>
            </a:solidFill>
            <a:ln w="9525">
              <a:noFill/>
              <a:round/>
              <a:headEnd/>
              <a:tailEnd/>
            </a:ln>
          </p:spPr>
          <p:txBody>
            <a:bodyPr/>
            <a:lstStyle/>
            <a:p>
              <a:endParaRPr lang="he-IL"/>
            </a:p>
          </p:txBody>
        </p:sp>
        <p:sp>
          <p:nvSpPr>
            <p:cNvPr id="458781" name="Freeform 29"/>
            <p:cNvSpPr>
              <a:spLocks/>
            </p:cNvSpPr>
            <p:nvPr/>
          </p:nvSpPr>
          <p:spPr bwMode="hidden">
            <a:xfrm>
              <a:off x="2" y="1601"/>
              <a:ext cx="5752" cy="1864"/>
            </a:xfrm>
            <a:custGeom>
              <a:avLst/>
              <a:gdLst/>
              <a:ahLst/>
              <a:cxnLst>
                <a:cxn ang="0">
                  <a:pos x="0" y="371"/>
                </a:cxn>
                <a:cxn ang="0">
                  <a:pos x="5740" y="1864"/>
                </a:cxn>
                <a:cxn ang="0">
                  <a:pos x="5740" y="1834"/>
                </a:cxn>
                <a:cxn ang="0">
                  <a:pos x="0" y="0"/>
                </a:cxn>
                <a:cxn ang="0">
                  <a:pos x="0" y="371"/>
                </a:cxn>
                <a:cxn ang="0">
                  <a:pos x="0" y="371"/>
                </a:cxn>
              </a:cxnLst>
              <a:rect l="0" t="0" r="r" b="b"/>
              <a:pathLst>
                <a:path w="5740" h="1864">
                  <a:moveTo>
                    <a:pt x="0" y="371"/>
                  </a:moveTo>
                  <a:lnTo>
                    <a:pt x="5740" y="1864"/>
                  </a:lnTo>
                  <a:lnTo>
                    <a:pt x="5740" y="1834"/>
                  </a:lnTo>
                  <a:lnTo>
                    <a:pt x="0" y="0"/>
                  </a:lnTo>
                  <a:lnTo>
                    <a:pt x="0" y="371"/>
                  </a:lnTo>
                  <a:lnTo>
                    <a:pt x="0" y="371"/>
                  </a:lnTo>
                  <a:close/>
                </a:path>
              </a:pathLst>
            </a:custGeom>
            <a:gradFill rotWithShape="0">
              <a:gsLst>
                <a:gs pos="0">
                  <a:schemeClr val="bg1">
                    <a:gamma/>
                    <a:shade val="63529"/>
                    <a:invGamma/>
                  </a:schemeClr>
                </a:gs>
                <a:gs pos="100000">
                  <a:schemeClr val="bg1"/>
                </a:gs>
              </a:gsLst>
              <a:lin ang="2700000" scaled="1"/>
            </a:gradFill>
            <a:ln w="9525">
              <a:noFill/>
              <a:round/>
              <a:headEnd/>
              <a:tailEnd/>
            </a:ln>
          </p:spPr>
          <p:txBody>
            <a:bodyPr/>
            <a:lstStyle/>
            <a:p>
              <a:endParaRPr lang="he-IL"/>
            </a:p>
          </p:txBody>
        </p:sp>
        <p:sp>
          <p:nvSpPr>
            <p:cNvPr id="458782" name="Freeform 30"/>
            <p:cNvSpPr>
              <a:spLocks/>
            </p:cNvSpPr>
            <p:nvPr/>
          </p:nvSpPr>
          <p:spPr bwMode="hidden">
            <a:xfrm>
              <a:off x="5754" y="3483"/>
              <a:ext cx="6" cy="6"/>
            </a:xfrm>
            <a:custGeom>
              <a:avLst/>
              <a:gdLst/>
              <a:ahLst/>
              <a:cxnLst>
                <a:cxn ang="0">
                  <a:pos x="6" y="6"/>
                </a:cxn>
                <a:cxn ang="0">
                  <a:pos x="0" y="0"/>
                </a:cxn>
                <a:cxn ang="0">
                  <a:pos x="0" y="6"/>
                </a:cxn>
                <a:cxn ang="0">
                  <a:pos x="6" y="6"/>
                </a:cxn>
                <a:cxn ang="0">
                  <a:pos x="6" y="6"/>
                </a:cxn>
              </a:cxnLst>
              <a:rect l="0" t="0" r="r" b="b"/>
              <a:pathLst>
                <a:path w="6" h="6">
                  <a:moveTo>
                    <a:pt x="6" y="6"/>
                  </a:moveTo>
                  <a:lnTo>
                    <a:pt x="0" y="0"/>
                  </a:lnTo>
                  <a:lnTo>
                    <a:pt x="0" y="6"/>
                  </a:lnTo>
                  <a:lnTo>
                    <a:pt x="6" y="6"/>
                  </a:lnTo>
                  <a:lnTo>
                    <a:pt x="6" y="6"/>
                  </a:lnTo>
                  <a:close/>
                </a:path>
              </a:pathLst>
            </a:custGeom>
            <a:solidFill>
              <a:srgbClr val="18FF00"/>
            </a:solidFill>
            <a:ln w="9525">
              <a:noFill/>
              <a:round/>
              <a:headEnd/>
              <a:tailEnd/>
            </a:ln>
          </p:spPr>
          <p:txBody>
            <a:bodyPr/>
            <a:lstStyle/>
            <a:p>
              <a:endParaRPr lang="he-IL"/>
            </a:p>
          </p:txBody>
        </p:sp>
        <p:sp>
          <p:nvSpPr>
            <p:cNvPr id="458783" name="Freeform 31"/>
            <p:cNvSpPr>
              <a:spLocks/>
            </p:cNvSpPr>
            <p:nvPr/>
          </p:nvSpPr>
          <p:spPr bwMode="hidden">
            <a:xfrm>
              <a:off x="2" y="2152"/>
              <a:ext cx="5752" cy="1337"/>
            </a:xfrm>
            <a:custGeom>
              <a:avLst/>
              <a:gdLst/>
              <a:ahLst/>
              <a:cxnLst>
                <a:cxn ang="0">
                  <a:pos x="0" y="366"/>
                </a:cxn>
                <a:cxn ang="0">
                  <a:pos x="5740" y="1337"/>
                </a:cxn>
                <a:cxn ang="0">
                  <a:pos x="5740" y="1331"/>
                </a:cxn>
                <a:cxn ang="0">
                  <a:pos x="0" y="0"/>
                </a:cxn>
                <a:cxn ang="0">
                  <a:pos x="0" y="366"/>
                </a:cxn>
                <a:cxn ang="0">
                  <a:pos x="0" y="366"/>
                </a:cxn>
              </a:cxnLst>
              <a:rect l="0" t="0" r="r" b="b"/>
              <a:pathLst>
                <a:path w="5740" h="1337">
                  <a:moveTo>
                    <a:pt x="0" y="366"/>
                  </a:moveTo>
                  <a:lnTo>
                    <a:pt x="5740" y="1337"/>
                  </a:lnTo>
                  <a:lnTo>
                    <a:pt x="5740" y="1331"/>
                  </a:lnTo>
                  <a:lnTo>
                    <a:pt x="0" y="0"/>
                  </a:lnTo>
                  <a:lnTo>
                    <a:pt x="0" y="366"/>
                  </a:lnTo>
                  <a:lnTo>
                    <a:pt x="0" y="366"/>
                  </a:lnTo>
                  <a:close/>
                </a:path>
              </a:pathLst>
            </a:custGeom>
            <a:gradFill rotWithShape="0">
              <a:gsLst>
                <a:gs pos="0">
                  <a:schemeClr val="bg1">
                    <a:gamma/>
                    <a:shade val="60784"/>
                    <a:invGamma/>
                  </a:schemeClr>
                </a:gs>
                <a:gs pos="100000">
                  <a:schemeClr val="bg1"/>
                </a:gs>
              </a:gsLst>
              <a:lin ang="2700000" scaled="1"/>
            </a:gradFill>
            <a:ln w="9525">
              <a:noFill/>
              <a:round/>
              <a:headEnd/>
              <a:tailEnd/>
            </a:ln>
          </p:spPr>
          <p:txBody>
            <a:bodyPr/>
            <a:lstStyle/>
            <a:p>
              <a:endParaRPr lang="he-IL"/>
            </a:p>
          </p:txBody>
        </p:sp>
        <p:sp>
          <p:nvSpPr>
            <p:cNvPr id="458784" name="Freeform 32"/>
            <p:cNvSpPr>
              <a:spLocks/>
            </p:cNvSpPr>
            <p:nvPr/>
          </p:nvSpPr>
          <p:spPr bwMode="hidden">
            <a:xfrm>
              <a:off x="2" y="3177"/>
              <a:ext cx="5752" cy="414"/>
            </a:xfrm>
            <a:custGeom>
              <a:avLst/>
              <a:gdLst/>
              <a:ahLst/>
              <a:cxnLst>
                <a:cxn ang="0">
                  <a:pos x="0" y="48"/>
                </a:cxn>
                <a:cxn ang="0">
                  <a:pos x="5740" y="414"/>
                </a:cxn>
                <a:cxn ang="0">
                  <a:pos x="5740" y="402"/>
                </a:cxn>
                <a:cxn ang="0">
                  <a:pos x="0" y="0"/>
                </a:cxn>
                <a:cxn ang="0">
                  <a:pos x="0" y="48"/>
                </a:cxn>
                <a:cxn ang="0">
                  <a:pos x="0" y="48"/>
                </a:cxn>
              </a:cxnLst>
              <a:rect l="0" t="0" r="r" b="b"/>
              <a:pathLst>
                <a:path w="5740" h="414">
                  <a:moveTo>
                    <a:pt x="0" y="48"/>
                  </a:moveTo>
                  <a:lnTo>
                    <a:pt x="5740" y="414"/>
                  </a:lnTo>
                  <a:lnTo>
                    <a:pt x="5740" y="402"/>
                  </a:lnTo>
                  <a:lnTo>
                    <a:pt x="0" y="0"/>
                  </a:lnTo>
                  <a:lnTo>
                    <a:pt x="0" y="48"/>
                  </a:lnTo>
                  <a:lnTo>
                    <a:pt x="0" y="48"/>
                  </a:lnTo>
                  <a:close/>
                </a:path>
              </a:pathLst>
            </a:custGeom>
            <a:gradFill rotWithShape="0">
              <a:gsLst>
                <a:gs pos="0">
                  <a:schemeClr val="bg1">
                    <a:gamma/>
                    <a:shade val="84706"/>
                    <a:invGamma/>
                  </a:schemeClr>
                </a:gs>
                <a:gs pos="100000">
                  <a:schemeClr val="bg1"/>
                </a:gs>
              </a:gsLst>
              <a:lin ang="0" scaled="1"/>
            </a:gradFill>
            <a:ln w="9525">
              <a:noFill/>
              <a:round/>
              <a:headEnd/>
              <a:tailEnd/>
            </a:ln>
          </p:spPr>
          <p:txBody>
            <a:bodyPr/>
            <a:lstStyle/>
            <a:p>
              <a:endParaRPr lang="he-IL"/>
            </a:p>
          </p:txBody>
        </p:sp>
        <p:sp>
          <p:nvSpPr>
            <p:cNvPr id="458785" name="Freeform 33"/>
            <p:cNvSpPr>
              <a:spLocks/>
            </p:cNvSpPr>
            <p:nvPr/>
          </p:nvSpPr>
          <p:spPr bwMode="hidden">
            <a:xfrm>
              <a:off x="1297" y="0"/>
              <a:ext cx="4457" cy="3177"/>
            </a:xfrm>
            <a:custGeom>
              <a:avLst/>
              <a:gdLst/>
              <a:ahLst/>
              <a:cxnLst>
                <a:cxn ang="0">
                  <a:pos x="0" y="0"/>
                </a:cxn>
                <a:cxn ang="0">
                  <a:pos x="4448" y="3177"/>
                </a:cxn>
                <a:cxn ang="0">
                  <a:pos x="4448" y="3153"/>
                </a:cxn>
                <a:cxn ang="0">
                  <a:pos x="125" y="0"/>
                </a:cxn>
                <a:cxn ang="0">
                  <a:pos x="0" y="0"/>
                </a:cxn>
                <a:cxn ang="0">
                  <a:pos x="0" y="0"/>
                </a:cxn>
              </a:cxnLst>
              <a:rect l="0" t="0" r="r" b="b"/>
              <a:pathLst>
                <a:path w="4448" h="3177">
                  <a:moveTo>
                    <a:pt x="0" y="0"/>
                  </a:moveTo>
                  <a:lnTo>
                    <a:pt x="4448" y="3177"/>
                  </a:lnTo>
                  <a:lnTo>
                    <a:pt x="4448" y="3153"/>
                  </a:lnTo>
                  <a:lnTo>
                    <a:pt x="125" y="0"/>
                  </a:lnTo>
                  <a:lnTo>
                    <a:pt x="0" y="0"/>
                  </a:lnTo>
                  <a:lnTo>
                    <a:pt x="0" y="0"/>
                  </a:lnTo>
                  <a:close/>
                </a:path>
              </a:pathLst>
            </a:custGeom>
            <a:gradFill rotWithShape="0">
              <a:gsLst>
                <a:gs pos="0">
                  <a:schemeClr val="bg1">
                    <a:gamma/>
                    <a:shade val="48627"/>
                    <a:invGamma/>
                  </a:schemeClr>
                </a:gs>
                <a:gs pos="100000">
                  <a:schemeClr val="bg1"/>
                </a:gs>
              </a:gsLst>
              <a:lin ang="2700000" scaled="1"/>
            </a:gradFill>
            <a:ln w="9525">
              <a:noFill/>
              <a:round/>
              <a:headEnd/>
              <a:tailEnd/>
            </a:ln>
          </p:spPr>
          <p:txBody>
            <a:bodyPr/>
            <a:lstStyle/>
            <a:p>
              <a:endParaRPr lang="he-IL"/>
            </a:p>
          </p:txBody>
        </p:sp>
        <p:sp>
          <p:nvSpPr>
            <p:cNvPr id="458786" name="Freeform 34"/>
            <p:cNvSpPr>
              <a:spLocks/>
            </p:cNvSpPr>
            <p:nvPr/>
          </p:nvSpPr>
          <p:spPr bwMode="hidden">
            <a:xfrm>
              <a:off x="3321" y="0"/>
              <a:ext cx="2433" cy="2614"/>
            </a:xfrm>
            <a:custGeom>
              <a:avLst/>
              <a:gdLst/>
              <a:ahLst/>
              <a:cxnLst>
                <a:cxn ang="0">
                  <a:pos x="0" y="0"/>
                </a:cxn>
                <a:cxn ang="0">
                  <a:pos x="2428" y="2614"/>
                </a:cxn>
                <a:cxn ang="0">
                  <a:pos x="2428" y="2608"/>
                </a:cxn>
                <a:cxn ang="0">
                  <a:pos x="66" y="0"/>
                </a:cxn>
                <a:cxn ang="0">
                  <a:pos x="0" y="0"/>
                </a:cxn>
                <a:cxn ang="0">
                  <a:pos x="0" y="0"/>
                </a:cxn>
              </a:cxnLst>
              <a:rect l="0" t="0" r="r" b="b"/>
              <a:pathLst>
                <a:path w="2428" h="2614">
                  <a:moveTo>
                    <a:pt x="0" y="0"/>
                  </a:moveTo>
                  <a:lnTo>
                    <a:pt x="2428" y="2614"/>
                  </a:lnTo>
                  <a:lnTo>
                    <a:pt x="2428" y="2608"/>
                  </a:lnTo>
                  <a:lnTo>
                    <a:pt x="66" y="0"/>
                  </a:lnTo>
                  <a:lnTo>
                    <a:pt x="0" y="0"/>
                  </a:lnTo>
                  <a:lnTo>
                    <a:pt x="0" y="0"/>
                  </a:lnTo>
                  <a:close/>
                </a:path>
              </a:pathLst>
            </a:custGeom>
            <a:gradFill rotWithShape="0">
              <a:gsLst>
                <a:gs pos="0">
                  <a:schemeClr val="bg1">
                    <a:gamma/>
                    <a:shade val="84706"/>
                    <a:invGamma/>
                  </a:schemeClr>
                </a:gs>
                <a:gs pos="100000">
                  <a:schemeClr val="bg1"/>
                </a:gs>
              </a:gsLst>
              <a:lin ang="2700000" scaled="1"/>
            </a:gradFill>
            <a:ln w="9525">
              <a:noFill/>
              <a:round/>
              <a:headEnd/>
              <a:tailEnd/>
            </a:ln>
          </p:spPr>
          <p:txBody>
            <a:bodyPr/>
            <a:lstStyle/>
            <a:p>
              <a:endParaRPr lang="he-IL"/>
            </a:p>
          </p:txBody>
        </p:sp>
        <p:sp>
          <p:nvSpPr>
            <p:cNvPr id="458787" name="Freeform 35"/>
            <p:cNvSpPr>
              <a:spLocks/>
            </p:cNvSpPr>
            <p:nvPr/>
          </p:nvSpPr>
          <p:spPr bwMode="hidden">
            <a:xfrm>
              <a:off x="3950" y="0"/>
              <a:ext cx="1804" cy="2464"/>
            </a:xfrm>
            <a:custGeom>
              <a:avLst/>
              <a:gdLst/>
              <a:ahLst/>
              <a:cxnLst>
                <a:cxn ang="0">
                  <a:pos x="485" y="0"/>
                </a:cxn>
                <a:cxn ang="0">
                  <a:pos x="0" y="0"/>
                </a:cxn>
                <a:cxn ang="0">
                  <a:pos x="1800" y="2464"/>
                </a:cxn>
                <a:cxn ang="0">
                  <a:pos x="1800" y="2248"/>
                </a:cxn>
                <a:cxn ang="0">
                  <a:pos x="1794" y="2248"/>
                </a:cxn>
                <a:cxn ang="0">
                  <a:pos x="485" y="0"/>
                </a:cxn>
                <a:cxn ang="0">
                  <a:pos x="485" y="0"/>
                </a:cxn>
              </a:cxnLst>
              <a:rect l="0" t="0" r="r" b="b"/>
              <a:pathLst>
                <a:path w="1800" h="2464">
                  <a:moveTo>
                    <a:pt x="485" y="0"/>
                  </a:moveTo>
                  <a:lnTo>
                    <a:pt x="0" y="0"/>
                  </a:lnTo>
                  <a:lnTo>
                    <a:pt x="1800" y="2464"/>
                  </a:lnTo>
                  <a:lnTo>
                    <a:pt x="1800" y="2248"/>
                  </a:lnTo>
                  <a:lnTo>
                    <a:pt x="1794" y="2248"/>
                  </a:lnTo>
                  <a:lnTo>
                    <a:pt x="485" y="0"/>
                  </a:lnTo>
                  <a:lnTo>
                    <a:pt x="485" y="0"/>
                  </a:lnTo>
                  <a:close/>
                </a:path>
              </a:pathLst>
            </a:custGeom>
            <a:gradFill rotWithShape="0">
              <a:gsLst>
                <a:gs pos="0">
                  <a:schemeClr val="bg2">
                    <a:gamma/>
                    <a:shade val="78824"/>
                    <a:invGamma/>
                  </a:schemeClr>
                </a:gs>
                <a:gs pos="100000">
                  <a:schemeClr val="bg2"/>
                </a:gs>
              </a:gsLst>
              <a:lin ang="5400000" scaled="1"/>
            </a:gradFill>
            <a:ln w="9525">
              <a:noFill/>
              <a:round/>
              <a:headEnd/>
              <a:tailEnd/>
            </a:ln>
          </p:spPr>
          <p:txBody>
            <a:bodyPr/>
            <a:lstStyle/>
            <a:p>
              <a:endParaRPr lang="he-IL"/>
            </a:p>
          </p:txBody>
        </p:sp>
        <p:sp>
          <p:nvSpPr>
            <p:cNvPr id="458788" name="Freeform 36"/>
            <p:cNvSpPr>
              <a:spLocks/>
            </p:cNvSpPr>
            <p:nvPr/>
          </p:nvSpPr>
          <p:spPr bwMode="hidden">
            <a:xfrm>
              <a:off x="4519" y="0"/>
              <a:ext cx="1235" cy="2074"/>
            </a:xfrm>
            <a:custGeom>
              <a:avLst/>
              <a:gdLst/>
              <a:ahLst/>
              <a:cxnLst>
                <a:cxn ang="0">
                  <a:pos x="0" y="0"/>
                </a:cxn>
                <a:cxn ang="0">
                  <a:pos x="1232" y="2074"/>
                </a:cxn>
                <a:cxn ang="0">
                  <a:pos x="1232" y="2038"/>
                </a:cxn>
                <a:cxn ang="0">
                  <a:pos x="42" y="0"/>
                </a:cxn>
                <a:cxn ang="0">
                  <a:pos x="0" y="0"/>
                </a:cxn>
                <a:cxn ang="0">
                  <a:pos x="0" y="0"/>
                </a:cxn>
              </a:cxnLst>
              <a:rect l="0" t="0" r="r" b="b"/>
              <a:pathLst>
                <a:path w="1232" h="2074">
                  <a:moveTo>
                    <a:pt x="0" y="0"/>
                  </a:moveTo>
                  <a:lnTo>
                    <a:pt x="1232" y="2074"/>
                  </a:lnTo>
                  <a:lnTo>
                    <a:pt x="1232" y="2038"/>
                  </a:lnTo>
                  <a:lnTo>
                    <a:pt x="42" y="0"/>
                  </a:lnTo>
                  <a:lnTo>
                    <a:pt x="0" y="0"/>
                  </a:lnTo>
                  <a:lnTo>
                    <a:pt x="0" y="0"/>
                  </a:lnTo>
                  <a:close/>
                </a:path>
              </a:pathLst>
            </a:custGeom>
            <a:gradFill rotWithShape="0">
              <a:gsLst>
                <a:gs pos="0">
                  <a:schemeClr val="bg1">
                    <a:gamma/>
                    <a:shade val="57647"/>
                    <a:invGamma/>
                  </a:schemeClr>
                </a:gs>
                <a:gs pos="100000">
                  <a:schemeClr val="bg1"/>
                </a:gs>
              </a:gsLst>
              <a:lin ang="2700000" scaled="1"/>
            </a:gradFill>
            <a:ln w="9525">
              <a:noFill/>
              <a:round/>
              <a:headEnd/>
              <a:tailEnd/>
            </a:ln>
          </p:spPr>
          <p:txBody>
            <a:bodyPr/>
            <a:lstStyle/>
            <a:p>
              <a:endParaRPr lang="he-IL"/>
            </a:p>
          </p:txBody>
        </p:sp>
        <p:sp>
          <p:nvSpPr>
            <p:cNvPr id="458789" name="Freeform 37"/>
            <p:cNvSpPr>
              <a:spLocks/>
            </p:cNvSpPr>
            <p:nvPr/>
          </p:nvSpPr>
          <p:spPr bwMode="hidden">
            <a:xfrm>
              <a:off x="4694" y="0"/>
              <a:ext cx="1060" cy="1936"/>
            </a:xfrm>
            <a:custGeom>
              <a:avLst/>
              <a:gdLst/>
              <a:ahLst/>
              <a:cxnLst>
                <a:cxn ang="0">
                  <a:pos x="0" y="0"/>
                </a:cxn>
                <a:cxn ang="0">
                  <a:pos x="1058" y="1936"/>
                </a:cxn>
                <a:cxn ang="0">
                  <a:pos x="1058" y="1930"/>
                </a:cxn>
                <a:cxn ang="0">
                  <a:pos x="54" y="0"/>
                </a:cxn>
                <a:cxn ang="0">
                  <a:pos x="0" y="0"/>
                </a:cxn>
                <a:cxn ang="0">
                  <a:pos x="0" y="0"/>
                </a:cxn>
              </a:cxnLst>
              <a:rect l="0" t="0" r="r" b="b"/>
              <a:pathLst>
                <a:path w="1058" h="1936">
                  <a:moveTo>
                    <a:pt x="0" y="0"/>
                  </a:moveTo>
                  <a:lnTo>
                    <a:pt x="1058" y="1936"/>
                  </a:lnTo>
                  <a:lnTo>
                    <a:pt x="1058" y="1930"/>
                  </a:lnTo>
                  <a:lnTo>
                    <a:pt x="54" y="0"/>
                  </a:lnTo>
                  <a:lnTo>
                    <a:pt x="0" y="0"/>
                  </a:lnTo>
                  <a:lnTo>
                    <a:pt x="0" y="0"/>
                  </a:lnTo>
                  <a:close/>
                </a:path>
              </a:pathLst>
            </a:custGeom>
            <a:gradFill rotWithShape="0">
              <a:gsLst>
                <a:gs pos="0">
                  <a:schemeClr val="bg1">
                    <a:gamma/>
                    <a:shade val="72549"/>
                    <a:invGamma/>
                  </a:schemeClr>
                </a:gs>
                <a:gs pos="100000">
                  <a:schemeClr val="bg1"/>
                </a:gs>
              </a:gsLst>
              <a:lin ang="2700000" scaled="1"/>
            </a:gradFill>
            <a:ln w="9525">
              <a:noFill/>
              <a:round/>
              <a:headEnd/>
              <a:tailEnd/>
            </a:ln>
          </p:spPr>
          <p:txBody>
            <a:bodyPr/>
            <a:lstStyle/>
            <a:p>
              <a:endParaRPr lang="he-IL"/>
            </a:p>
          </p:txBody>
        </p:sp>
        <p:sp>
          <p:nvSpPr>
            <p:cNvPr id="458790" name="Freeform 38"/>
            <p:cNvSpPr>
              <a:spLocks/>
            </p:cNvSpPr>
            <p:nvPr/>
          </p:nvSpPr>
          <p:spPr bwMode="hidden">
            <a:xfrm>
              <a:off x="4981" y="0"/>
              <a:ext cx="773" cy="1487"/>
            </a:xfrm>
            <a:custGeom>
              <a:avLst/>
              <a:gdLst/>
              <a:ahLst/>
              <a:cxnLst>
                <a:cxn ang="0">
                  <a:pos x="771" y="1433"/>
                </a:cxn>
                <a:cxn ang="0">
                  <a:pos x="42" y="0"/>
                </a:cxn>
                <a:cxn ang="0">
                  <a:pos x="0" y="0"/>
                </a:cxn>
                <a:cxn ang="0">
                  <a:pos x="771" y="1487"/>
                </a:cxn>
                <a:cxn ang="0">
                  <a:pos x="771" y="1433"/>
                </a:cxn>
                <a:cxn ang="0">
                  <a:pos x="771" y="1433"/>
                </a:cxn>
              </a:cxnLst>
              <a:rect l="0" t="0" r="r" b="b"/>
              <a:pathLst>
                <a:path w="771" h="1487">
                  <a:moveTo>
                    <a:pt x="771" y="1433"/>
                  </a:moveTo>
                  <a:lnTo>
                    <a:pt x="42" y="0"/>
                  </a:lnTo>
                  <a:lnTo>
                    <a:pt x="0" y="0"/>
                  </a:lnTo>
                  <a:lnTo>
                    <a:pt x="771" y="1487"/>
                  </a:lnTo>
                  <a:lnTo>
                    <a:pt x="771" y="1433"/>
                  </a:lnTo>
                  <a:lnTo>
                    <a:pt x="771" y="1433"/>
                  </a:lnTo>
                  <a:close/>
                </a:path>
              </a:pathLst>
            </a:custGeom>
            <a:gradFill rotWithShape="0">
              <a:gsLst>
                <a:gs pos="0">
                  <a:schemeClr val="bg1">
                    <a:gamma/>
                    <a:shade val="78824"/>
                    <a:invGamma/>
                  </a:schemeClr>
                </a:gs>
                <a:gs pos="100000">
                  <a:schemeClr val="bg1"/>
                </a:gs>
              </a:gsLst>
              <a:lin ang="2700000" scaled="1"/>
            </a:gradFill>
            <a:ln w="9525">
              <a:noFill/>
              <a:round/>
              <a:headEnd/>
              <a:tailEnd/>
            </a:ln>
          </p:spPr>
          <p:txBody>
            <a:bodyPr/>
            <a:lstStyle/>
            <a:p>
              <a:endParaRPr lang="he-IL"/>
            </a:p>
          </p:txBody>
        </p:sp>
        <p:grpSp>
          <p:nvGrpSpPr>
            <p:cNvPr id="458791" name="Group 39"/>
            <p:cNvGrpSpPr>
              <a:grpSpLocks/>
            </p:cNvGrpSpPr>
            <p:nvPr userDrawn="1"/>
          </p:nvGrpSpPr>
          <p:grpSpPr bwMode="auto">
            <a:xfrm>
              <a:off x="0" y="1632"/>
              <a:ext cx="5758" cy="1858"/>
              <a:chOff x="0" y="1632"/>
              <a:chExt cx="5758" cy="1858"/>
            </a:xfrm>
          </p:grpSpPr>
          <p:sp>
            <p:nvSpPr>
              <p:cNvPr id="458792" name="Freeform 40"/>
              <p:cNvSpPr>
                <a:spLocks/>
              </p:cNvSpPr>
              <p:nvPr/>
            </p:nvSpPr>
            <p:spPr bwMode="hidden">
              <a:xfrm>
                <a:off x="0" y="1632"/>
                <a:ext cx="3670" cy="1313"/>
              </a:xfrm>
              <a:custGeom>
                <a:avLst/>
                <a:gdLst/>
                <a:ahLst/>
                <a:cxnLst>
                  <a:cxn ang="0">
                    <a:pos x="0" y="0"/>
                  </a:cxn>
                  <a:cxn ang="0">
                    <a:pos x="0" y="366"/>
                  </a:cxn>
                  <a:cxn ang="0">
                    <a:pos x="3635" y="1313"/>
                  </a:cxn>
                  <a:cxn ang="0">
                    <a:pos x="3647" y="1235"/>
                  </a:cxn>
                  <a:cxn ang="0">
                    <a:pos x="3659" y="1163"/>
                  </a:cxn>
                  <a:cxn ang="0">
                    <a:pos x="0" y="0"/>
                  </a:cxn>
                  <a:cxn ang="0">
                    <a:pos x="0" y="0"/>
                  </a:cxn>
                </a:cxnLst>
                <a:rect l="0" t="0" r="r" b="b"/>
                <a:pathLst>
                  <a:path w="3659" h="1313">
                    <a:moveTo>
                      <a:pt x="0" y="0"/>
                    </a:moveTo>
                    <a:lnTo>
                      <a:pt x="0" y="366"/>
                    </a:lnTo>
                    <a:lnTo>
                      <a:pt x="3635" y="1313"/>
                    </a:lnTo>
                    <a:lnTo>
                      <a:pt x="3647" y="1235"/>
                    </a:lnTo>
                    <a:lnTo>
                      <a:pt x="3659" y="1163"/>
                    </a:lnTo>
                    <a:lnTo>
                      <a:pt x="0" y="0"/>
                    </a:lnTo>
                    <a:lnTo>
                      <a:pt x="0" y="0"/>
                    </a:lnTo>
                    <a:close/>
                  </a:path>
                </a:pathLst>
              </a:custGeom>
              <a:gradFill rotWithShape="0">
                <a:gsLst>
                  <a:gs pos="0">
                    <a:schemeClr val="bg1">
                      <a:gamma/>
                      <a:shade val="72549"/>
                      <a:invGamma/>
                    </a:schemeClr>
                  </a:gs>
                  <a:gs pos="100000">
                    <a:schemeClr val="bg1"/>
                  </a:gs>
                </a:gsLst>
                <a:lin ang="0" scaled="1"/>
              </a:gradFill>
              <a:ln w="9525">
                <a:noFill/>
                <a:round/>
                <a:headEnd/>
                <a:tailEnd/>
              </a:ln>
            </p:spPr>
            <p:txBody>
              <a:bodyPr/>
              <a:lstStyle/>
              <a:p>
                <a:endParaRPr lang="he-IL"/>
              </a:p>
            </p:txBody>
          </p:sp>
          <p:sp>
            <p:nvSpPr>
              <p:cNvPr id="458793" name="Freeform 41"/>
              <p:cNvSpPr>
                <a:spLocks/>
              </p:cNvSpPr>
              <p:nvPr/>
            </p:nvSpPr>
            <p:spPr bwMode="hidden">
              <a:xfrm>
                <a:off x="3646" y="2795"/>
                <a:ext cx="2112" cy="695"/>
              </a:xfrm>
              <a:custGeom>
                <a:avLst/>
                <a:gdLst/>
                <a:ahLst/>
                <a:cxnLst>
                  <a:cxn ang="0">
                    <a:pos x="2105" y="665"/>
                  </a:cxn>
                  <a:cxn ang="0">
                    <a:pos x="24" y="0"/>
                  </a:cxn>
                  <a:cxn ang="0">
                    <a:pos x="12" y="72"/>
                  </a:cxn>
                  <a:cxn ang="0">
                    <a:pos x="0" y="150"/>
                  </a:cxn>
                  <a:cxn ang="0">
                    <a:pos x="2105" y="695"/>
                  </a:cxn>
                  <a:cxn ang="0">
                    <a:pos x="2105" y="665"/>
                  </a:cxn>
                  <a:cxn ang="0">
                    <a:pos x="2105" y="665"/>
                  </a:cxn>
                </a:cxnLst>
                <a:rect l="0" t="0" r="r" b="b"/>
                <a:pathLst>
                  <a:path w="2105" h="695">
                    <a:moveTo>
                      <a:pt x="2105" y="665"/>
                    </a:moveTo>
                    <a:lnTo>
                      <a:pt x="24" y="0"/>
                    </a:lnTo>
                    <a:lnTo>
                      <a:pt x="12" y="72"/>
                    </a:lnTo>
                    <a:lnTo>
                      <a:pt x="0" y="150"/>
                    </a:lnTo>
                    <a:lnTo>
                      <a:pt x="2105" y="695"/>
                    </a:lnTo>
                    <a:lnTo>
                      <a:pt x="2105" y="665"/>
                    </a:lnTo>
                    <a:lnTo>
                      <a:pt x="2105" y="665"/>
                    </a:lnTo>
                    <a:close/>
                  </a:path>
                </a:pathLst>
              </a:custGeom>
              <a:gradFill rotWithShape="0">
                <a:gsLst>
                  <a:gs pos="0">
                    <a:schemeClr val="bg1"/>
                  </a:gs>
                  <a:gs pos="100000">
                    <a:schemeClr val="bg1">
                      <a:gamma/>
                      <a:tint val="90980"/>
                      <a:invGamma/>
                    </a:schemeClr>
                  </a:gs>
                </a:gsLst>
                <a:lin ang="0" scaled="1"/>
              </a:gradFill>
              <a:ln w="9525">
                <a:noFill/>
                <a:round/>
                <a:headEnd/>
                <a:tailEnd/>
              </a:ln>
            </p:spPr>
            <p:txBody>
              <a:bodyPr/>
              <a:lstStyle/>
              <a:p>
                <a:endParaRPr lang="he-IL"/>
              </a:p>
            </p:txBody>
          </p:sp>
        </p:grpSp>
      </p:grpSp>
      <p:sp>
        <p:nvSpPr>
          <p:cNvPr id="458794" name="Rectangle 42"/>
          <p:cNvSpPr>
            <a:spLocks noGrp="1" noChangeArrowheads="1"/>
          </p:cNvSpPr>
          <p:nvPr>
            <p:ph type="ctrTitle" sz="quarter"/>
          </p:nvPr>
        </p:nvSpPr>
        <p:spPr>
          <a:xfrm>
            <a:off x="457200" y="1600200"/>
            <a:ext cx="8229600" cy="1828800"/>
          </a:xfrm>
        </p:spPr>
        <p:txBody>
          <a:bodyPr/>
          <a:lstStyle>
            <a:lvl1pPr>
              <a:defRPr sz="4800"/>
            </a:lvl1pPr>
          </a:lstStyle>
          <a:p>
            <a:r>
              <a:rPr lang="he-IL"/>
              <a:t>לחץ כדי לערוך סגנון כותרת של תבנית בסיס</a:t>
            </a:r>
          </a:p>
        </p:txBody>
      </p:sp>
      <p:sp>
        <p:nvSpPr>
          <p:cNvPr id="458795" name="Rectangle 43"/>
          <p:cNvSpPr>
            <a:spLocks noGrp="1" noChangeArrowheads="1"/>
          </p:cNvSpPr>
          <p:nvPr>
            <p:ph type="subTitle" sz="quarter" idx="1"/>
          </p:nvPr>
        </p:nvSpPr>
        <p:spPr>
          <a:xfrm>
            <a:off x="1371600" y="3886200"/>
            <a:ext cx="6400800" cy="1752600"/>
          </a:xfrm>
        </p:spPr>
        <p:txBody>
          <a:bodyPr/>
          <a:lstStyle>
            <a:lvl1pPr marL="0" indent="0" algn="ctr">
              <a:buFont typeface="Wingdings" pitchFamily="2" charset="2"/>
              <a:buNone/>
              <a:defRPr sz="3600"/>
            </a:lvl1pPr>
          </a:lstStyle>
          <a:p>
            <a:r>
              <a:rPr lang="he-IL"/>
              <a:t>לחץ כדי לערוך סגנון כותרת משנה של תבנית בסיס</a:t>
            </a:r>
          </a:p>
        </p:txBody>
      </p:sp>
      <p:sp>
        <p:nvSpPr>
          <p:cNvPr id="458796" name="Rectangle 44"/>
          <p:cNvSpPr>
            <a:spLocks noGrp="1" noChangeArrowheads="1"/>
          </p:cNvSpPr>
          <p:nvPr>
            <p:ph type="dt" sz="quarter" idx="2"/>
          </p:nvPr>
        </p:nvSpPr>
        <p:spPr/>
        <p:txBody>
          <a:bodyPr/>
          <a:lstStyle>
            <a:lvl1pPr>
              <a:defRPr/>
            </a:lvl1pPr>
          </a:lstStyle>
          <a:p>
            <a:endParaRPr lang="en-US"/>
          </a:p>
        </p:txBody>
      </p:sp>
      <p:sp>
        <p:nvSpPr>
          <p:cNvPr id="458797" name="Rectangle 45"/>
          <p:cNvSpPr>
            <a:spLocks noGrp="1" noChangeArrowheads="1"/>
          </p:cNvSpPr>
          <p:nvPr>
            <p:ph type="ftr" sz="quarter" idx="3"/>
          </p:nvPr>
        </p:nvSpPr>
        <p:spPr/>
        <p:txBody>
          <a:bodyPr/>
          <a:lstStyle>
            <a:lvl1pPr>
              <a:defRPr/>
            </a:lvl1pPr>
          </a:lstStyle>
          <a:p>
            <a:endParaRPr lang="en-US"/>
          </a:p>
        </p:txBody>
      </p:sp>
      <p:sp>
        <p:nvSpPr>
          <p:cNvPr id="458798" name="Rectangle 46"/>
          <p:cNvSpPr>
            <a:spLocks noGrp="1" noChangeArrowheads="1"/>
          </p:cNvSpPr>
          <p:nvPr>
            <p:ph type="sldNum" sz="quarter" idx="4"/>
          </p:nvPr>
        </p:nvSpPr>
        <p:spPr/>
        <p:txBody>
          <a:bodyPr/>
          <a:lstStyle>
            <a:lvl1pPr>
              <a:defRPr/>
            </a:lvl1pPr>
          </a:lstStyle>
          <a:p>
            <a:fld id="{FD406E45-606A-4331-8F67-5083E316CEF4}" type="slidenum">
              <a:rPr lang="he-IL"/>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כותרת וטקסט אנכי">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lang="he-IL" smtClean="0"/>
              <a:t>לחץ כדי לערוך סגנון כותרת של תבנית בסיס</a:t>
            </a:r>
            <a:endParaRPr lang="he-IL"/>
          </a:p>
        </p:txBody>
      </p:sp>
      <p:sp>
        <p:nvSpPr>
          <p:cNvPr id="3" name="מציין מיקום של טקסט אנכי 2"/>
          <p:cNvSpPr>
            <a:spLocks noGrp="1"/>
          </p:cNvSpPr>
          <p:nvPr>
            <p:ph type="body" orient="vert" idx="1"/>
          </p:nvPr>
        </p:nvSpPr>
        <p:spPr/>
        <p:txBody>
          <a:bodyPr vert="eaVert"/>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he-IL"/>
          </a:p>
        </p:txBody>
      </p:sp>
      <p:sp>
        <p:nvSpPr>
          <p:cNvPr id="4" name="מציין מיקום של תאריך 3"/>
          <p:cNvSpPr>
            <a:spLocks noGrp="1"/>
          </p:cNvSpPr>
          <p:nvPr>
            <p:ph type="dt" sz="half" idx="10"/>
          </p:nvPr>
        </p:nvSpPr>
        <p:spPr/>
        <p:txBody>
          <a:bodyPr/>
          <a:lstStyle>
            <a:lvl1pPr>
              <a:defRPr/>
            </a:lvl1pPr>
          </a:lstStyle>
          <a:p>
            <a:endParaRPr lang="en-US"/>
          </a:p>
        </p:txBody>
      </p:sp>
      <p:sp>
        <p:nvSpPr>
          <p:cNvPr id="5" name="מציין מיקום של כותרת תחתונה 4"/>
          <p:cNvSpPr>
            <a:spLocks noGrp="1"/>
          </p:cNvSpPr>
          <p:nvPr>
            <p:ph type="ftr" sz="quarter" idx="11"/>
          </p:nvPr>
        </p:nvSpPr>
        <p:spPr/>
        <p:txBody>
          <a:bodyPr/>
          <a:lstStyle>
            <a:lvl1pPr>
              <a:defRPr/>
            </a:lvl1pPr>
          </a:lstStyle>
          <a:p>
            <a:endParaRPr lang="en-US"/>
          </a:p>
        </p:txBody>
      </p:sp>
      <p:sp>
        <p:nvSpPr>
          <p:cNvPr id="6" name="מציין מיקום של מספר שקופית 5"/>
          <p:cNvSpPr>
            <a:spLocks noGrp="1"/>
          </p:cNvSpPr>
          <p:nvPr>
            <p:ph type="sldNum" sz="quarter" idx="12"/>
          </p:nvPr>
        </p:nvSpPr>
        <p:spPr/>
        <p:txBody>
          <a:bodyPr/>
          <a:lstStyle>
            <a:lvl1pPr>
              <a:defRPr/>
            </a:lvl1pPr>
          </a:lstStyle>
          <a:p>
            <a:fld id="{C4D2D1F2-3659-49FD-9486-4CA5B72D4049}" type="slidenum">
              <a:rPr lang="he-IL"/>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כותרת אנכית וטקסט">
    <p:spTree>
      <p:nvGrpSpPr>
        <p:cNvPr id="1" name=""/>
        <p:cNvGrpSpPr/>
        <p:nvPr/>
      </p:nvGrpSpPr>
      <p:grpSpPr>
        <a:xfrm>
          <a:off x="0" y="0"/>
          <a:ext cx="0" cy="0"/>
          <a:chOff x="0" y="0"/>
          <a:chExt cx="0" cy="0"/>
        </a:xfrm>
      </p:grpSpPr>
      <p:sp>
        <p:nvSpPr>
          <p:cNvPr id="2" name="כותרת אנכית 1"/>
          <p:cNvSpPr>
            <a:spLocks noGrp="1"/>
          </p:cNvSpPr>
          <p:nvPr>
            <p:ph type="title" orient="vert"/>
          </p:nvPr>
        </p:nvSpPr>
        <p:spPr>
          <a:xfrm>
            <a:off x="6629400" y="277813"/>
            <a:ext cx="2057400" cy="5853112"/>
          </a:xfrm>
        </p:spPr>
        <p:txBody>
          <a:bodyPr vert="eaVert"/>
          <a:lstStyle/>
          <a:p>
            <a:r>
              <a:rPr lang="he-IL" smtClean="0"/>
              <a:t>לחץ כדי לערוך סגנון כותרת של תבנית בסיס</a:t>
            </a:r>
            <a:endParaRPr lang="he-IL"/>
          </a:p>
        </p:txBody>
      </p:sp>
      <p:sp>
        <p:nvSpPr>
          <p:cNvPr id="3" name="מציין מיקום של טקסט אנכי 2"/>
          <p:cNvSpPr>
            <a:spLocks noGrp="1"/>
          </p:cNvSpPr>
          <p:nvPr>
            <p:ph type="body" orient="vert" idx="1"/>
          </p:nvPr>
        </p:nvSpPr>
        <p:spPr>
          <a:xfrm>
            <a:off x="457200" y="277813"/>
            <a:ext cx="6019800" cy="5853112"/>
          </a:xfrm>
        </p:spPr>
        <p:txBody>
          <a:bodyPr vert="eaVert"/>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he-IL"/>
          </a:p>
        </p:txBody>
      </p:sp>
      <p:sp>
        <p:nvSpPr>
          <p:cNvPr id="4" name="מציין מיקום של תאריך 3"/>
          <p:cNvSpPr>
            <a:spLocks noGrp="1"/>
          </p:cNvSpPr>
          <p:nvPr>
            <p:ph type="dt" sz="half" idx="10"/>
          </p:nvPr>
        </p:nvSpPr>
        <p:spPr/>
        <p:txBody>
          <a:bodyPr/>
          <a:lstStyle>
            <a:lvl1pPr>
              <a:defRPr/>
            </a:lvl1pPr>
          </a:lstStyle>
          <a:p>
            <a:endParaRPr lang="en-US"/>
          </a:p>
        </p:txBody>
      </p:sp>
      <p:sp>
        <p:nvSpPr>
          <p:cNvPr id="5" name="מציין מיקום של כותרת תחתונה 4"/>
          <p:cNvSpPr>
            <a:spLocks noGrp="1"/>
          </p:cNvSpPr>
          <p:nvPr>
            <p:ph type="ftr" sz="quarter" idx="11"/>
          </p:nvPr>
        </p:nvSpPr>
        <p:spPr/>
        <p:txBody>
          <a:bodyPr/>
          <a:lstStyle>
            <a:lvl1pPr>
              <a:defRPr/>
            </a:lvl1pPr>
          </a:lstStyle>
          <a:p>
            <a:endParaRPr lang="en-US"/>
          </a:p>
        </p:txBody>
      </p:sp>
      <p:sp>
        <p:nvSpPr>
          <p:cNvPr id="6" name="מציין מיקום של מספר שקופית 5"/>
          <p:cNvSpPr>
            <a:spLocks noGrp="1"/>
          </p:cNvSpPr>
          <p:nvPr>
            <p:ph type="sldNum" sz="quarter" idx="12"/>
          </p:nvPr>
        </p:nvSpPr>
        <p:spPr/>
        <p:txBody>
          <a:bodyPr/>
          <a:lstStyle>
            <a:lvl1pPr>
              <a:defRPr/>
            </a:lvl1pPr>
          </a:lstStyle>
          <a:p>
            <a:fld id="{59172EF6-5C9D-415A-A491-316F77395B6C}" type="slidenum">
              <a:rPr lang="he-IL"/>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dgm" preserve="1">
  <p:cSld name="כותרת ודיאגרמה או תרשים ארגוני">
    <p:spTree>
      <p:nvGrpSpPr>
        <p:cNvPr id="1" name=""/>
        <p:cNvGrpSpPr/>
        <p:nvPr/>
      </p:nvGrpSpPr>
      <p:grpSpPr>
        <a:xfrm>
          <a:off x="0" y="0"/>
          <a:ext cx="0" cy="0"/>
          <a:chOff x="0" y="0"/>
          <a:chExt cx="0" cy="0"/>
        </a:xfrm>
      </p:grpSpPr>
      <p:sp>
        <p:nvSpPr>
          <p:cNvPr id="2" name="כותרת 1"/>
          <p:cNvSpPr>
            <a:spLocks noGrp="1"/>
          </p:cNvSpPr>
          <p:nvPr>
            <p:ph type="title"/>
          </p:nvPr>
        </p:nvSpPr>
        <p:spPr>
          <a:xfrm>
            <a:off x="457200" y="277813"/>
            <a:ext cx="8229600" cy="1143000"/>
          </a:xfrm>
        </p:spPr>
        <p:txBody>
          <a:bodyPr/>
          <a:lstStyle/>
          <a:p>
            <a:r>
              <a:rPr lang="he-IL" smtClean="0"/>
              <a:t>לחץ כדי לערוך סגנון כותרת של תבנית בסיס</a:t>
            </a:r>
            <a:endParaRPr lang="he-IL"/>
          </a:p>
        </p:txBody>
      </p:sp>
      <p:sp>
        <p:nvSpPr>
          <p:cNvPr id="3" name="מציין מיקום של SmartArt 2"/>
          <p:cNvSpPr>
            <a:spLocks noGrp="1"/>
          </p:cNvSpPr>
          <p:nvPr>
            <p:ph type="dgm" idx="1"/>
          </p:nvPr>
        </p:nvSpPr>
        <p:spPr>
          <a:xfrm>
            <a:off x="457200" y="1600200"/>
            <a:ext cx="8229600" cy="4530725"/>
          </a:xfrm>
        </p:spPr>
        <p:txBody>
          <a:bodyPr/>
          <a:lstStyle/>
          <a:p>
            <a:endParaRPr lang="he-IL"/>
          </a:p>
        </p:txBody>
      </p:sp>
      <p:sp>
        <p:nvSpPr>
          <p:cNvPr id="4" name="מציין מיקום של תאריך 3"/>
          <p:cNvSpPr>
            <a:spLocks noGrp="1"/>
          </p:cNvSpPr>
          <p:nvPr>
            <p:ph type="dt" sz="half" idx="10"/>
          </p:nvPr>
        </p:nvSpPr>
        <p:spPr>
          <a:xfrm>
            <a:off x="457200" y="6243638"/>
            <a:ext cx="2133600" cy="457200"/>
          </a:xfrm>
        </p:spPr>
        <p:txBody>
          <a:bodyPr/>
          <a:lstStyle>
            <a:lvl1pPr>
              <a:defRPr/>
            </a:lvl1pPr>
          </a:lstStyle>
          <a:p>
            <a:endParaRPr lang="en-US"/>
          </a:p>
        </p:txBody>
      </p:sp>
      <p:sp>
        <p:nvSpPr>
          <p:cNvPr id="5" name="מציין מיקום של כותרת תחתונה 4"/>
          <p:cNvSpPr>
            <a:spLocks noGrp="1"/>
          </p:cNvSpPr>
          <p:nvPr>
            <p:ph type="ftr" sz="quarter" idx="11"/>
          </p:nvPr>
        </p:nvSpPr>
        <p:spPr>
          <a:xfrm>
            <a:off x="3124200" y="6248400"/>
            <a:ext cx="2895600" cy="457200"/>
          </a:xfrm>
        </p:spPr>
        <p:txBody>
          <a:bodyPr/>
          <a:lstStyle>
            <a:lvl1pPr>
              <a:defRPr/>
            </a:lvl1pPr>
          </a:lstStyle>
          <a:p>
            <a:endParaRPr lang="en-US"/>
          </a:p>
        </p:txBody>
      </p:sp>
      <p:sp>
        <p:nvSpPr>
          <p:cNvPr id="6" name="מציין מיקום של מספר שקופית 5"/>
          <p:cNvSpPr>
            <a:spLocks noGrp="1"/>
          </p:cNvSpPr>
          <p:nvPr>
            <p:ph type="sldNum" sz="quarter" idx="12"/>
          </p:nvPr>
        </p:nvSpPr>
        <p:spPr>
          <a:xfrm>
            <a:off x="6553200" y="6243638"/>
            <a:ext cx="2133600" cy="457200"/>
          </a:xfrm>
        </p:spPr>
        <p:txBody>
          <a:bodyPr/>
          <a:lstStyle>
            <a:lvl1pPr>
              <a:defRPr/>
            </a:lvl1pPr>
          </a:lstStyle>
          <a:p>
            <a:fld id="{BCAE6C92-B057-4C9C-9ACC-0190C0212164}" type="slidenum">
              <a:rPr lang="he-IL"/>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כותרת ותוכן">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lang="he-IL" smtClean="0"/>
              <a:t>לחץ כדי לערוך סגנון כותרת של תבנית בסיס</a:t>
            </a:r>
            <a:endParaRPr lang="he-IL"/>
          </a:p>
        </p:txBody>
      </p:sp>
      <p:sp>
        <p:nvSpPr>
          <p:cNvPr id="3" name="מציין מיקום תוכן 2"/>
          <p:cNvSpPr>
            <a:spLocks noGrp="1"/>
          </p:cNvSpPr>
          <p:nvPr>
            <p:ph idx="1"/>
          </p:nvPr>
        </p:nvSpPr>
        <p:spPr/>
        <p:txBody>
          <a:bodyPr/>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he-IL"/>
          </a:p>
        </p:txBody>
      </p:sp>
      <p:sp>
        <p:nvSpPr>
          <p:cNvPr id="4" name="מציין מיקום של תאריך 3"/>
          <p:cNvSpPr>
            <a:spLocks noGrp="1"/>
          </p:cNvSpPr>
          <p:nvPr>
            <p:ph type="dt" sz="half" idx="10"/>
          </p:nvPr>
        </p:nvSpPr>
        <p:spPr/>
        <p:txBody>
          <a:bodyPr/>
          <a:lstStyle>
            <a:lvl1pPr>
              <a:defRPr/>
            </a:lvl1pPr>
          </a:lstStyle>
          <a:p>
            <a:endParaRPr lang="en-US"/>
          </a:p>
        </p:txBody>
      </p:sp>
      <p:sp>
        <p:nvSpPr>
          <p:cNvPr id="5" name="מציין מיקום של כותרת תחתונה 4"/>
          <p:cNvSpPr>
            <a:spLocks noGrp="1"/>
          </p:cNvSpPr>
          <p:nvPr>
            <p:ph type="ftr" sz="quarter" idx="11"/>
          </p:nvPr>
        </p:nvSpPr>
        <p:spPr/>
        <p:txBody>
          <a:bodyPr/>
          <a:lstStyle>
            <a:lvl1pPr>
              <a:defRPr/>
            </a:lvl1pPr>
          </a:lstStyle>
          <a:p>
            <a:endParaRPr lang="en-US"/>
          </a:p>
        </p:txBody>
      </p:sp>
      <p:sp>
        <p:nvSpPr>
          <p:cNvPr id="6" name="מציין מיקום של מספר שקופית 5"/>
          <p:cNvSpPr>
            <a:spLocks noGrp="1"/>
          </p:cNvSpPr>
          <p:nvPr>
            <p:ph type="sldNum" sz="quarter" idx="12"/>
          </p:nvPr>
        </p:nvSpPr>
        <p:spPr/>
        <p:txBody>
          <a:bodyPr/>
          <a:lstStyle>
            <a:lvl1pPr>
              <a:defRPr/>
            </a:lvl1pPr>
          </a:lstStyle>
          <a:p>
            <a:fld id="{EEBC4115-C5BF-4578-B54E-569094158CAA}" type="slidenum">
              <a:rPr lang="he-IL"/>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כותרת מקטע עליונה">
    <p:spTree>
      <p:nvGrpSpPr>
        <p:cNvPr id="1" name=""/>
        <p:cNvGrpSpPr/>
        <p:nvPr/>
      </p:nvGrpSpPr>
      <p:grpSpPr>
        <a:xfrm>
          <a:off x="0" y="0"/>
          <a:ext cx="0" cy="0"/>
          <a:chOff x="0" y="0"/>
          <a:chExt cx="0" cy="0"/>
        </a:xfrm>
      </p:grpSpPr>
      <p:sp>
        <p:nvSpPr>
          <p:cNvPr id="2" name="כותרת 1"/>
          <p:cNvSpPr>
            <a:spLocks noGrp="1"/>
          </p:cNvSpPr>
          <p:nvPr>
            <p:ph type="title"/>
          </p:nvPr>
        </p:nvSpPr>
        <p:spPr>
          <a:xfrm>
            <a:off x="722313" y="4406900"/>
            <a:ext cx="7772400" cy="1362075"/>
          </a:xfrm>
        </p:spPr>
        <p:txBody>
          <a:bodyPr anchor="t"/>
          <a:lstStyle>
            <a:lvl1pPr algn="r">
              <a:defRPr sz="4000" b="1" cap="all"/>
            </a:lvl1pPr>
          </a:lstStyle>
          <a:p>
            <a:r>
              <a:rPr lang="he-IL" smtClean="0"/>
              <a:t>לחץ כדי לערוך סגנון כותרת של תבנית בסיס</a:t>
            </a:r>
            <a:endParaRPr lang="he-IL"/>
          </a:p>
        </p:txBody>
      </p:sp>
      <p:sp>
        <p:nvSpPr>
          <p:cNvPr id="3" name="מציין מיקום טקסט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he-IL" smtClean="0"/>
              <a:t>לחץ כדי לערוך סגנונות טקסט של תבנית בסיס</a:t>
            </a:r>
          </a:p>
        </p:txBody>
      </p:sp>
      <p:sp>
        <p:nvSpPr>
          <p:cNvPr id="4" name="מציין מיקום של תאריך 3"/>
          <p:cNvSpPr>
            <a:spLocks noGrp="1"/>
          </p:cNvSpPr>
          <p:nvPr>
            <p:ph type="dt" sz="half" idx="10"/>
          </p:nvPr>
        </p:nvSpPr>
        <p:spPr/>
        <p:txBody>
          <a:bodyPr/>
          <a:lstStyle>
            <a:lvl1pPr>
              <a:defRPr/>
            </a:lvl1pPr>
          </a:lstStyle>
          <a:p>
            <a:endParaRPr lang="en-US"/>
          </a:p>
        </p:txBody>
      </p:sp>
      <p:sp>
        <p:nvSpPr>
          <p:cNvPr id="5" name="מציין מיקום של כותרת תחתונה 4"/>
          <p:cNvSpPr>
            <a:spLocks noGrp="1"/>
          </p:cNvSpPr>
          <p:nvPr>
            <p:ph type="ftr" sz="quarter" idx="11"/>
          </p:nvPr>
        </p:nvSpPr>
        <p:spPr/>
        <p:txBody>
          <a:bodyPr/>
          <a:lstStyle>
            <a:lvl1pPr>
              <a:defRPr/>
            </a:lvl1pPr>
          </a:lstStyle>
          <a:p>
            <a:endParaRPr lang="en-US"/>
          </a:p>
        </p:txBody>
      </p:sp>
      <p:sp>
        <p:nvSpPr>
          <p:cNvPr id="6" name="מציין מיקום של מספר שקופית 5"/>
          <p:cNvSpPr>
            <a:spLocks noGrp="1"/>
          </p:cNvSpPr>
          <p:nvPr>
            <p:ph type="sldNum" sz="quarter" idx="12"/>
          </p:nvPr>
        </p:nvSpPr>
        <p:spPr/>
        <p:txBody>
          <a:bodyPr/>
          <a:lstStyle>
            <a:lvl1pPr>
              <a:defRPr/>
            </a:lvl1pPr>
          </a:lstStyle>
          <a:p>
            <a:fld id="{7918C7A2-95BC-45F8-8B56-2C1EF316839B}" type="slidenum">
              <a:rPr lang="he-IL"/>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שני תכנים">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lang="he-IL" smtClean="0"/>
              <a:t>לחץ כדי לערוך סגנון כותרת של תבנית בסיס</a:t>
            </a:r>
            <a:endParaRPr lang="he-IL"/>
          </a:p>
        </p:txBody>
      </p:sp>
      <p:sp>
        <p:nvSpPr>
          <p:cNvPr id="3" name="מציין מיקום תוכן 2"/>
          <p:cNvSpPr>
            <a:spLocks noGrp="1"/>
          </p:cNvSpPr>
          <p:nvPr>
            <p:ph sz="half" idx="1"/>
          </p:nvPr>
        </p:nvSpPr>
        <p:spPr>
          <a:xfrm>
            <a:off x="457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he-IL"/>
          </a:p>
        </p:txBody>
      </p:sp>
      <p:sp>
        <p:nvSpPr>
          <p:cNvPr id="4" name="מציין מיקום תוכן 3"/>
          <p:cNvSpPr>
            <a:spLocks noGrp="1"/>
          </p:cNvSpPr>
          <p:nvPr>
            <p:ph sz="half" idx="2"/>
          </p:nvPr>
        </p:nvSpPr>
        <p:spPr>
          <a:xfrm>
            <a:off x="4648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he-IL"/>
          </a:p>
        </p:txBody>
      </p:sp>
      <p:sp>
        <p:nvSpPr>
          <p:cNvPr id="5" name="מציין מיקום של תאריך 4"/>
          <p:cNvSpPr>
            <a:spLocks noGrp="1"/>
          </p:cNvSpPr>
          <p:nvPr>
            <p:ph type="dt" sz="half" idx="10"/>
          </p:nvPr>
        </p:nvSpPr>
        <p:spPr/>
        <p:txBody>
          <a:bodyPr/>
          <a:lstStyle>
            <a:lvl1pPr>
              <a:defRPr/>
            </a:lvl1pPr>
          </a:lstStyle>
          <a:p>
            <a:endParaRPr lang="en-US"/>
          </a:p>
        </p:txBody>
      </p:sp>
      <p:sp>
        <p:nvSpPr>
          <p:cNvPr id="6" name="מציין מיקום של כותרת תחתונה 5"/>
          <p:cNvSpPr>
            <a:spLocks noGrp="1"/>
          </p:cNvSpPr>
          <p:nvPr>
            <p:ph type="ftr" sz="quarter" idx="11"/>
          </p:nvPr>
        </p:nvSpPr>
        <p:spPr/>
        <p:txBody>
          <a:bodyPr/>
          <a:lstStyle>
            <a:lvl1pPr>
              <a:defRPr/>
            </a:lvl1pPr>
          </a:lstStyle>
          <a:p>
            <a:endParaRPr lang="en-US"/>
          </a:p>
        </p:txBody>
      </p:sp>
      <p:sp>
        <p:nvSpPr>
          <p:cNvPr id="7" name="מציין מיקום של מספר שקופית 6"/>
          <p:cNvSpPr>
            <a:spLocks noGrp="1"/>
          </p:cNvSpPr>
          <p:nvPr>
            <p:ph type="sldNum" sz="quarter" idx="12"/>
          </p:nvPr>
        </p:nvSpPr>
        <p:spPr/>
        <p:txBody>
          <a:bodyPr/>
          <a:lstStyle>
            <a:lvl1pPr>
              <a:defRPr/>
            </a:lvl1pPr>
          </a:lstStyle>
          <a:p>
            <a:fld id="{E282AC1A-B264-436A-B236-7589F1E142EF}" type="slidenum">
              <a:rPr lang="he-IL"/>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השוואה">
    <p:spTree>
      <p:nvGrpSpPr>
        <p:cNvPr id="1" name=""/>
        <p:cNvGrpSpPr/>
        <p:nvPr/>
      </p:nvGrpSpPr>
      <p:grpSpPr>
        <a:xfrm>
          <a:off x="0" y="0"/>
          <a:ext cx="0" cy="0"/>
          <a:chOff x="0" y="0"/>
          <a:chExt cx="0" cy="0"/>
        </a:xfrm>
      </p:grpSpPr>
      <p:sp>
        <p:nvSpPr>
          <p:cNvPr id="2" name="כותרת 1"/>
          <p:cNvSpPr>
            <a:spLocks noGrp="1"/>
          </p:cNvSpPr>
          <p:nvPr>
            <p:ph type="title"/>
          </p:nvPr>
        </p:nvSpPr>
        <p:spPr>
          <a:xfrm>
            <a:off x="457200" y="274638"/>
            <a:ext cx="8229600" cy="1143000"/>
          </a:xfrm>
        </p:spPr>
        <p:txBody>
          <a:bodyPr/>
          <a:lstStyle>
            <a:lvl1pPr>
              <a:defRPr/>
            </a:lvl1pPr>
          </a:lstStyle>
          <a:p>
            <a:r>
              <a:rPr lang="he-IL" smtClean="0"/>
              <a:t>לחץ כדי לערוך סגנון כותרת של תבנית בסיס</a:t>
            </a:r>
            <a:endParaRPr lang="he-IL"/>
          </a:p>
        </p:txBody>
      </p:sp>
      <p:sp>
        <p:nvSpPr>
          <p:cNvPr id="3" name="מציין מיקום טקסט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e-IL" smtClean="0"/>
              <a:t>לחץ כדי לערוך סגנונות טקסט של תבנית בסיס</a:t>
            </a:r>
          </a:p>
        </p:txBody>
      </p:sp>
      <p:sp>
        <p:nvSpPr>
          <p:cNvPr id="4" name="מציין מיקום תוכן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he-IL"/>
          </a:p>
        </p:txBody>
      </p:sp>
      <p:sp>
        <p:nvSpPr>
          <p:cNvPr id="5" name="מציין מיקום טקסט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e-IL" smtClean="0"/>
              <a:t>לחץ כדי לערוך סגנונות טקסט של תבנית בסיס</a:t>
            </a:r>
          </a:p>
        </p:txBody>
      </p:sp>
      <p:sp>
        <p:nvSpPr>
          <p:cNvPr id="6" name="מציין מיקום תוכן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he-IL"/>
          </a:p>
        </p:txBody>
      </p:sp>
      <p:sp>
        <p:nvSpPr>
          <p:cNvPr id="7" name="מציין מיקום של תאריך 6"/>
          <p:cNvSpPr>
            <a:spLocks noGrp="1"/>
          </p:cNvSpPr>
          <p:nvPr>
            <p:ph type="dt" sz="half" idx="10"/>
          </p:nvPr>
        </p:nvSpPr>
        <p:spPr/>
        <p:txBody>
          <a:bodyPr/>
          <a:lstStyle>
            <a:lvl1pPr>
              <a:defRPr/>
            </a:lvl1pPr>
          </a:lstStyle>
          <a:p>
            <a:endParaRPr lang="en-US"/>
          </a:p>
        </p:txBody>
      </p:sp>
      <p:sp>
        <p:nvSpPr>
          <p:cNvPr id="8" name="מציין מיקום של כותרת תחתונה 7"/>
          <p:cNvSpPr>
            <a:spLocks noGrp="1"/>
          </p:cNvSpPr>
          <p:nvPr>
            <p:ph type="ftr" sz="quarter" idx="11"/>
          </p:nvPr>
        </p:nvSpPr>
        <p:spPr/>
        <p:txBody>
          <a:bodyPr/>
          <a:lstStyle>
            <a:lvl1pPr>
              <a:defRPr/>
            </a:lvl1pPr>
          </a:lstStyle>
          <a:p>
            <a:endParaRPr lang="en-US"/>
          </a:p>
        </p:txBody>
      </p:sp>
      <p:sp>
        <p:nvSpPr>
          <p:cNvPr id="9" name="מציין מיקום של מספר שקופית 8"/>
          <p:cNvSpPr>
            <a:spLocks noGrp="1"/>
          </p:cNvSpPr>
          <p:nvPr>
            <p:ph type="sldNum" sz="quarter" idx="12"/>
          </p:nvPr>
        </p:nvSpPr>
        <p:spPr/>
        <p:txBody>
          <a:bodyPr/>
          <a:lstStyle>
            <a:lvl1pPr>
              <a:defRPr/>
            </a:lvl1pPr>
          </a:lstStyle>
          <a:p>
            <a:fld id="{E78039A8-2736-4DFD-A665-693DA28DD3C7}" type="slidenum">
              <a:rPr lang="he-IL"/>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כותרת בלבד">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lang="he-IL" smtClean="0"/>
              <a:t>לחץ כדי לערוך סגנון כותרת של תבנית בסיס</a:t>
            </a:r>
            <a:endParaRPr lang="he-IL"/>
          </a:p>
        </p:txBody>
      </p:sp>
      <p:sp>
        <p:nvSpPr>
          <p:cNvPr id="3" name="מציין מיקום של תאריך 2"/>
          <p:cNvSpPr>
            <a:spLocks noGrp="1"/>
          </p:cNvSpPr>
          <p:nvPr>
            <p:ph type="dt" sz="half" idx="10"/>
          </p:nvPr>
        </p:nvSpPr>
        <p:spPr/>
        <p:txBody>
          <a:bodyPr/>
          <a:lstStyle>
            <a:lvl1pPr>
              <a:defRPr/>
            </a:lvl1pPr>
          </a:lstStyle>
          <a:p>
            <a:endParaRPr lang="en-US"/>
          </a:p>
        </p:txBody>
      </p:sp>
      <p:sp>
        <p:nvSpPr>
          <p:cNvPr id="4" name="מציין מיקום של כותרת תחתונה 3"/>
          <p:cNvSpPr>
            <a:spLocks noGrp="1"/>
          </p:cNvSpPr>
          <p:nvPr>
            <p:ph type="ftr" sz="quarter" idx="11"/>
          </p:nvPr>
        </p:nvSpPr>
        <p:spPr/>
        <p:txBody>
          <a:bodyPr/>
          <a:lstStyle>
            <a:lvl1pPr>
              <a:defRPr/>
            </a:lvl1pPr>
          </a:lstStyle>
          <a:p>
            <a:endParaRPr lang="en-US"/>
          </a:p>
        </p:txBody>
      </p:sp>
      <p:sp>
        <p:nvSpPr>
          <p:cNvPr id="5" name="מציין מיקום של מספר שקופית 4"/>
          <p:cNvSpPr>
            <a:spLocks noGrp="1"/>
          </p:cNvSpPr>
          <p:nvPr>
            <p:ph type="sldNum" sz="quarter" idx="12"/>
          </p:nvPr>
        </p:nvSpPr>
        <p:spPr/>
        <p:txBody>
          <a:bodyPr/>
          <a:lstStyle>
            <a:lvl1pPr>
              <a:defRPr/>
            </a:lvl1pPr>
          </a:lstStyle>
          <a:p>
            <a:fld id="{FB034DC1-3D00-4EFF-B84C-6FA7F050ADCF}" type="slidenum">
              <a:rPr lang="he-IL"/>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ריק">
    <p:spTree>
      <p:nvGrpSpPr>
        <p:cNvPr id="1" name=""/>
        <p:cNvGrpSpPr/>
        <p:nvPr/>
      </p:nvGrpSpPr>
      <p:grpSpPr>
        <a:xfrm>
          <a:off x="0" y="0"/>
          <a:ext cx="0" cy="0"/>
          <a:chOff x="0" y="0"/>
          <a:chExt cx="0" cy="0"/>
        </a:xfrm>
      </p:grpSpPr>
      <p:sp>
        <p:nvSpPr>
          <p:cNvPr id="2" name="מציין מיקום של תאריך 1"/>
          <p:cNvSpPr>
            <a:spLocks noGrp="1"/>
          </p:cNvSpPr>
          <p:nvPr>
            <p:ph type="dt" sz="half" idx="10"/>
          </p:nvPr>
        </p:nvSpPr>
        <p:spPr/>
        <p:txBody>
          <a:bodyPr/>
          <a:lstStyle>
            <a:lvl1pPr>
              <a:defRPr/>
            </a:lvl1pPr>
          </a:lstStyle>
          <a:p>
            <a:endParaRPr lang="en-US"/>
          </a:p>
        </p:txBody>
      </p:sp>
      <p:sp>
        <p:nvSpPr>
          <p:cNvPr id="3" name="מציין מיקום של כותרת תחתונה 2"/>
          <p:cNvSpPr>
            <a:spLocks noGrp="1"/>
          </p:cNvSpPr>
          <p:nvPr>
            <p:ph type="ftr" sz="quarter" idx="11"/>
          </p:nvPr>
        </p:nvSpPr>
        <p:spPr/>
        <p:txBody>
          <a:bodyPr/>
          <a:lstStyle>
            <a:lvl1pPr>
              <a:defRPr/>
            </a:lvl1pPr>
          </a:lstStyle>
          <a:p>
            <a:endParaRPr lang="en-US"/>
          </a:p>
        </p:txBody>
      </p:sp>
      <p:sp>
        <p:nvSpPr>
          <p:cNvPr id="4" name="מציין מיקום של מספר שקופית 3"/>
          <p:cNvSpPr>
            <a:spLocks noGrp="1"/>
          </p:cNvSpPr>
          <p:nvPr>
            <p:ph type="sldNum" sz="quarter" idx="12"/>
          </p:nvPr>
        </p:nvSpPr>
        <p:spPr/>
        <p:txBody>
          <a:bodyPr/>
          <a:lstStyle>
            <a:lvl1pPr>
              <a:defRPr/>
            </a:lvl1pPr>
          </a:lstStyle>
          <a:p>
            <a:fld id="{5E12A352-5745-44F8-BEC6-96CD8BEBD042}" type="slidenum">
              <a:rPr lang="he-IL"/>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תוכן עם כיתוב">
    <p:spTree>
      <p:nvGrpSpPr>
        <p:cNvPr id="1" name=""/>
        <p:cNvGrpSpPr/>
        <p:nvPr/>
      </p:nvGrpSpPr>
      <p:grpSpPr>
        <a:xfrm>
          <a:off x="0" y="0"/>
          <a:ext cx="0" cy="0"/>
          <a:chOff x="0" y="0"/>
          <a:chExt cx="0" cy="0"/>
        </a:xfrm>
      </p:grpSpPr>
      <p:sp>
        <p:nvSpPr>
          <p:cNvPr id="2" name="כותרת 1"/>
          <p:cNvSpPr>
            <a:spLocks noGrp="1"/>
          </p:cNvSpPr>
          <p:nvPr>
            <p:ph type="title"/>
          </p:nvPr>
        </p:nvSpPr>
        <p:spPr>
          <a:xfrm>
            <a:off x="457200" y="273050"/>
            <a:ext cx="3008313" cy="1162050"/>
          </a:xfrm>
        </p:spPr>
        <p:txBody>
          <a:bodyPr anchor="b"/>
          <a:lstStyle>
            <a:lvl1pPr algn="r">
              <a:defRPr sz="2000" b="1"/>
            </a:lvl1pPr>
          </a:lstStyle>
          <a:p>
            <a:r>
              <a:rPr lang="he-IL" smtClean="0"/>
              <a:t>לחץ כדי לערוך סגנון כותרת של תבנית בסיס</a:t>
            </a:r>
            <a:endParaRPr lang="he-IL"/>
          </a:p>
        </p:txBody>
      </p:sp>
      <p:sp>
        <p:nvSpPr>
          <p:cNvPr id="3" name="מציין מיקום תוכן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he-IL"/>
          </a:p>
        </p:txBody>
      </p:sp>
      <p:sp>
        <p:nvSpPr>
          <p:cNvPr id="4" name="מציין מיקום טקסט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he-IL" smtClean="0"/>
              <a:t>לחץ כדי לערוך סגנונות טקסט של תבנית בסיס</a:t>
            </a:r>
          </a:p>
        </p:txBody>
      </p:sp>
      <p:sp>
        <p:nvSpPr>
          <p:cNvPr id="5" name="מציין מיקום של תאריך 4"/>
          <p:cNvSpPr>
            <a:spLocks noGrp="1"/>
          </p:cNvSpPr>
          <p:nvPr>
            <p:ph type="dt" sz="half" idx="10"/>
          </p:nvPr>
        </p:nvSpPr>
        <p:spPr/>
        <p:txBody>
          <a:bodyPr/>
          <a:lstStyle>
            <a:lvl1pPr>
              <a:defRPr/>
            </a:lvl1pPr>
          </a:lstStyle>
          <a:p>
            <a:endParaRPr lang="en-US"/>
          </a:p>
        </p:txBody>
      </p:sp>
      <p:sp>
        <p:nvSpPr>
          <p:cNvPr id="6" name="מציין מיקום של כותרת תחתונה 5"/>
          <p:cNvSpPr>
            <a:spLocks noGrp="1"/>
          </p:cNvSpPr>
          <p:nvPr>
            <p:ph type="ftr" sz="quarter" idx="11"/>
          </p:nvPr>
        </p:nvSpPr>
        <p:spPr/>
        <p:txBody>
          <a:bodyPr/>
          <a:lstStyle>
            <a:lvl1pPr>
              <a:defRPr/>
            </a:lvl1pPr>
          </a:lstStyle>
          <a:p>
            <a:endParaRPr lang="en-US"/>
          </a:p>
        </p:txBody>
      </p:sp>
      <p:sp>
        <p:nvSpPr>
          <p:cNvPr id="7" name="מציין מיקום של מספר שקופית 6"/>
          <p:cNvSpPr>
            <a:spLocks noGrp="1"/>
          </p:cNvSpPr>
          <p:nvPr>
            <p:ph type="sldNum" sz="quarter" idx="12"/>
          </p:nvPr>
        </p:nvSpPr>
        <p:spPr/>
        <p:txBody>
          <a:bodyPr/>
          <a:lstStyle>
            <a:lvl1pPr>
              <a:defRPr/>
            </a:lvl1pPr>
          </a:lstStyle>
          <a:p>
            <a:fld id="{2F5646EB-4962-48B0-9811-37A3799434F8}" type="slidenum">
              <a:rPr lang="he-IL"/>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תמונה עם כיתוב">
    <p:spTree>
      <p:nvGrpSpPr>
        <p:cNvPr id="1" name=""/>
        <p:cNvGrpSpPr/>
        <p:nvPr/>
      </p:nvGrpSpPr>
      <p:grpSpPr>
        <a:xfrm>
          <a:off x="0" y="0"/>
          <a:ext cx="0" cy="0"/>
          <a:chOff x="0" y="0"/>
          <a:chExt cx="0" cy="0"/>
        </a:xfrm>
      </p:grpSpPr>
      <p:sp>
        <p:nvSpPr>
          <p:cNvPr id="2" name="כותרת 1"/>
          <p:cNvSpPr>
            <a:spLocks noGrp="1"/>
          </p:cNvSpPr>
          <p:nvPr>
            <p:ph type="title"/>
          </p:nvPr>
        </p:nvSpPr>
        <p:spPr>
          <a:xfrm>
            <a:off x="1792288" y="4800600"/>
            <a:ext cx="5486400" cy="566738"/>
          </a:xfrm>
        </p:spPr>
        <p:txBody>
          <a:bodyPr anchor="b"/>
          <a:lstStyle>
            <a:lvl1pPr algn="r">
              <a:defRPr sz="2000" b="1"/>
            </a:lvl1pPr>
          </a:lstStyle>
          <a:p>
            <a:r>
              <a:rPr lang="he-IL" smtClean="0"/>
              <a:t>לחץ כדי לערוך סגנון כותרת של תבנית בסיס</a:t>
            </a:r>
            <a:endParaRPr lang="he-IL"/>
          </a:p>
        </p:txBody>
      </p:sp>
      <p:sp>
        <p:nvSpPr>
          <p:cNvPr id="3" name="מציין מיקום של תמונה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he-IL"/>
          </a:p>
        </p:txBody>
      </p:sp>
      <p:sp>
        <p:nvSpPr>
          <p:cNvPr id="4" name="מציין מיקום טקסט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he-IL" smtClean="0"/>
              <a:t>לחץ כדי לערוך סגנונות טקסט של תבנית בסיס</a:t>
            </a:r>
          </a:p>
        </p:txBody>
      </p:sp>
      <p:sp>
        <p:nvSpPr>
          <p:cNvPr id="5" name="מציין מיקום של תאריך 4"/>
          <p:cNvSpPr>
            <a:spLocks noGrp="1"/>
          </p:cNvSpPr>
          <p:nvPr>
            <p:ph type="dt" sz="half" idx="10"/>
          </p:nvPr>
        </p:nvSpPr>
        <p:spPr/>
        <p:txBody>
          <a:bodyPr/>
          <a:lstStyle>
            <a:lvl1pPr>
              <a:defRPr/>
            </a:lvl1pPr>
          </a:lstStyle>
          <a:p>
            <a:endParaRPr lang="en-US"/>
          </a:p>
        </p:txBody>
      </p:sp>
      <p:sp>
        <p:nvSpPr>
          <p:cNvPr id="6" name="מציין מיקום של כותרת תחתונה 5"/>
          <p:cNvSpPr>
            <a:spLocks noGrp="1"/>
          </p:cNvSpPr>
          <p:nvPr>
            <p:ph type="ftr" sz="quarter" idx="11"/>
          </p:nvPr>
        </p:nvSpPr>
        <p:spPr/>
        <p:txBody>
          <a:bodyPr/>
          <a:lstStyle>
            <a:lvl1pPr>
              <a:defRPr/>
            </a:lvl1pPr>
          </a:lstStyle>
          <a:p>
            <a:endParaRPr lang="en-US"/>
          </a:p>
        </p:txBody>
      </p:sp>
      <p:sp>
        <p:nvSpPr>
          <p:cNvPr id="7" name="מציין מיקום של מספר שקופית 6"/>
          <p:cNvSpPr>
            <a:spLocks noGrp="1"/>
          </p:cNvSpPr>
          <p:nvPr>
            <p:ph type="sldNum" sz="quarter" idx="12"/>
          </p:nvPr>
        </p:nvSpPr>
        <p:spPr/>
        <p:txBody>
          <a:bodyPr/>
          <a:lstStyle>
            <a:lvl1pPr>
              <a:defRPr/>
            </a:lvl1pPr>
          </a:lstStyle>
          <a:p>
            <a:fld id="{E81303C8-4D3E-4731-8501-C55DCBB96F98}" type="slidenum">
              <a:rPr lang="he-IL"/>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chemeClr val="bg1">
                <a:gamma/>
                <a:shade val="57647"/>
                <a:invGamma/>
              </a:schemeClr>
            </a:gs>
            <a:gs pos="100000">
              <a:schemeClr val="bg1"/>
            </a:gs>
          </a:gsLst>
          <a:lin ang="2700000" scaled="1"/>
        </a:gradFill>
        <a:effectLst/>
      </p:bgPr>
    </p:bg>
    <p:spTree>
      <p:nvGrpSpPr>
        <p:cNvPr id="1" name=""/>
        <p:cNvGrpSpPr/>
        <p:nvPr/>
      </p:nvGrpSpPr>
      <p:grpSpPr>
        <a:xfrm>
          <a:off x="0" y="0"/>
          <a:ext cx="0" cy="0"/>
          <a:chOff x="0" y="0"/>
          <a:chExt cx="0" cy="0"/>
        </a:xfrm>
      </p:grpSpPr>
      <p:grpSp>
        <p:nvGrpSpPr>
          <p:cNvPr id="457730" name="Group 2"/>
          <p:cNvGrpSpPr>
            <a:grpSpLocks/>
          </p:cNvGrpSpPr>
          <p:nvPr/>
        </p:nvGrpSpPr>
        <p:grpSpPr bwMode="auto">
          <a:xfrm>
            <a:off x="0" y="0"/>
            <a:ext cx="9144000" cy="6856413"/>
            <a:chOff x="0" y="0"/>
            <a:chExt cx="5760" cy="4319"/>
          </a:xfrm>
        </p:grpSpPr>
        <p:sp>
          <p:nvSpPr>
            <p:cNvPr id="457731" name="Freeform 3"/>
            <p:cNvSpPr>
              <a:spLocks/>
            </p:cNvSpPr>
            <p:nvPr/>
          </p:nvSpPr>
          <p:spPr bwMode="hidden">
            <a:xfrm>
              <a:off x="0" y="12"/>
              <a:ext cx="5758" cy="3273"/>
            </a:xfrm>
            <a:custGeom>
              <a:avLst/>
              <a:gdLst/>
              <a:ahLst/>
              <a:cxnLst>
                <a:cxn ang="0">
                  <a:pos x="3193" y="1816"/>
                </a:cxn>
                <a:cxn ang="0">
                  <a:pos x="0" y="0"/>
                </a:cxn>
                <a:cxn ang="0">
                  <a:pos x="0" y="522"/>
                </a:cxn>
                <a:cxn ang="0">
                  <a:pos x="3037" y="1978"/>
                </a:cxn>
                <a:cxn ang="0">
                  <a:pos x="5740" y="3273"/>
                </a:cxn>
                <a:cxn ang="0">
                  <a:pos x="5740" y="3267"/>
                </a:cxn>
                <a:cxn ang="0">
                  <a:pos x="3193" y="1816"/>
                </a:cxn>
                <a:cxn ang="0">
                  <a:pos x="3193" y="1816"/>
                </a:cxn>
              </a:cxnLst>
              <a:rect l="0" t="0" r="r" b="b"/>
              <a:pathLst>
                <a:path w="5740" h="3273">
                  <a:moveTo>
                    <a:pt x="3193" y="1816"/>
                  </a:moveTo>
                  <a:lnTo>
                    <a:pt x="0" y="0"/>
                  </a:lnTo>
                  <a:lnTo>
                    <a:pt x="0" y="522"/>
                  </a:lnTo>
                  <a:lnTo>
                    <a:pt x="3037" y="1978"/>
                  </a:lnTo>
                  <a:lnTo>
                    <a:pt x="5740" y="3273"/>
                  </a:lnTo>
                  <a:lnTo>
                    <a:pt x="5740" y="3267"/>
                  </a:lnTo>
                  <a:lnTo>
                    <a:pt x="3193" y="1816"/>
                  </a:lnTo>
                  <a:lnTo>
                    <a:pt x="3193" y="1816"/>
                  </a:lnTo>
                  <a:close/>
                </a:path>
              </a:pathLst>
            </a:custGeom>
            <a:gradFill rotWithShape="0">
              <a:gsLst>
                <a:gs pos="0">
                  <a:schemeClr val="bg2">
                    <a:gamma/>
                    <a:shade val="63529"/>
                    <a:invGamma/>
                  </a:schemeClr>
                </a:gs>
                <a:gs pos="100000">
                  <a:schemeClr val="bg2"/>
                </a:gs>
              </a:gsLst>
              <a:lin ang="0" scaled="1"/>
            </a:gradFill>
            <a:ln w="9525">
              <a:noFill/>
              <a:round/>
              <a:headEnd/>
              <a:tailEnd/>
            </a:ln>
          </p:spPr>
          <p:txBody>
            <a:bodyPr/>
            <a:lstStyle/>
            <a:p>
              <a:endParaRPr lang="he-IL"/>
            </a:p>
          </p:txBody>
        </p:sp>
        <p:sp>
          <p:nvSpPr>
            <p:cNvPr id="457732" name="Freeform 4"/>
            <p:cNvSpPr>
              <a:spLocks/>
            </p:cNvSpPr>
            <p:nvPr/>
          </p:nvSpPr>
          <p:spPr bwMode="hidden">
            <a:xfrm>
              <a:off x="149" y="0"/>
              <a:ext cx="5609" cy="3243"/>
            </a:xfrm>
            <a:custGeom>
              <a:avLst/>
              <a:gdLst/>
              <a:ahLst/>
              <a:cxnLst>
                <a:cxn ang="0">
                  <a:pos x="3163" y="1714"/>
                </a:cxn>
                <a:cxn ang="0">
                  <a:pos x="431" y="0"/>
                </a:cxn>
                <a:cxn ang="0">
                  <a:pos x="0" y="0"/>
                </a:cxn>
                <a:cxn ang="0">
                  <a:pos x="3086" y="1786"/>
                </a:cxn>
                <a:cxn ang="0">
                  <a:pos x="5591" y="3243"/>
                </a:cxn>
                <a:cxn ang="0">
                  <a:pos x="5591" y="3237"/>
                </a:cxn>
                <a:cxn ang="0">
                  <a:pos x="3163" y="1714"/>
                </a:cxn>
                <a:cxn ang="0">
                  <a:pos x="3163" y="1714"/>
                </a:cxn>
              </a:cxnLst>
              <a:rect l="0" t="0" r="r" b="b"/>
              <a:pathLst>
                <a:path w="5591" h="3243">
                  <a:moveTo>
                    <a:pt x="3163" y="1714"/>
                  </a:moveTo>
                  <a:lnTo>
                    <a:pt x="431" y="0"/>
                  </a:lnTo>
                  <a:lnTo>
                    <a:pt x="0" y="0"/>
                  </a:lnTo>
                  <a:lnTo>
                    <a:pt x="3086" y="1786"/>
                  </a:lnTo>
                  <a:lnTo>
                    <a:pt x="5591" y="3243"/>
                  </a:lnTo>
                  <a:lnTo>
                    <a:pt x="5591" y="3237"/>
                  </a:lnTo>
                  <a:lnTo>
                    <a:pt x="3163" y="1714"/>
                  </a:lnTo>
                  <a:lnTo>
                    <a:pt x="3163" y="1714"/>
                  </a:lnTo>
                  <a:close/>
                </a:path>
              </a:pathLst>
            </a:custGeom>
            <a:gradFill rotWithShape="0">
              <a:gsLst>
                <a:gs pos="0">
                  <a:schemeClr val="bg1">
                    <a:gamma/>
                    <a:shade val="60784"/>
                    <a:invGamma/>
                  </a:schemeClr>
                </a:gs>
                <a:gs pos="100000">
                  <a:schemeClr val="bg1"/>
                </a:gs>
              </a:gsLst>
              <a:lin ang="2700000" scaled="1"/>
            </a:gradFill>
            <a:ln w="9525">
              <a:noFill/>
              <a:round/>
              <a:headEnd/>
              <a:tailEnd/>
            </a:ln>
          </p:spPr>
          <p:txBody>
            <a:bodyPr/>
            <a:lstStyle/>
            <a:p>
              <a:endParaRPr lang="he-IL"/>
            </a:p>
          </p:txBody>
        </p:sp>
        <p:sp>
          <p:nvSpPr>
            <p:cNvPr id="457733" name="Freeform 5"/>
            <p:cNvSpPr>
              <a:spLocks/>
            </p:cNvSpPr>
            <p:nvPr/>
          </p:nvSpPr>
          <p:spPr bwMode="hidden">
            <a:xfrm>
              <a:off x="0" y="3433"/>
              <a:ext cx="4038" cy="191"/>
            </a:xfrm>
            <a:custGeom>
              <a:avLst/>
              <a:gdLst/>
              <a:ahLst/>
              <a:cxnLst>
                <a:cxn ang="0">
                  <a:pos x="0" y="156"/>
                </a:cxn>
                <a:cxn ang="0">
                  <a:pos x="4042" y="192"/>
                </a:cxn>
                <a:cxn ang="0">
                  <a:pos x="4042" y="144"/>
                </a:cxn>
                <a:cxn ang="0">
                  <a:pos x="0" y="0"/>
                </a:cxn>
                <a:cxn ang="0">
                  <a:pos x="0" y="156"/>
                </a:cxn>
                <a:cxn ang="0">
                  <a:pos x="0" y="156"/>
                </a:cxn>
              </a:cxnLst>
              <a:rect l="0" t="0" r="r" b="b"/>
              <a:pathLst>
                <a:path w="4042" h="192">
                  <a:moveTo>
                    <a:pt x="0" y="156"/>
                  </a:moveTo>
                  <a:lnTo>
                    <a:pt x="4042" y="192"/>
                  </a:lnTo>
                  <a:lnTo>
                    <a:pt x="4042" y="144"/>
                  </a:lnTo>
                  <a:lnTo>
                    <a:pt x="0" y="0"/>
                  </a:lnTo>
                  <a:lnTo>
                    <a:pt x="0" y="156"/>
                  </a:lnTo>
                  <a:lnTo>
                    <a:pt x="0" y="156"/>
                  </a:lnTo>
                  <a:close/>
                </a:path>
              </a:pathLst>
            </a:custGeom>
            <a:gradFill rotWithShape="0">
              <a:gsLst>
                <a:gs pos="0">
                  <a:schemeClr val="bg2">
                    <a:gamma/>
                    <a:shade val="75686"/>
                    <a:invGamma/>
                  </a:schemeClr>
                </a:gs>
                <a:gs pos="100000">
                  <a:schemeClr val="bg2"/>
                </a:gs>
              </a:gsLst>
              <a:lin ang="0" scaled="1"/>
            </a:gradFill>
            <a:ln w="9525">
              <a:noFill/>
              <a:round/>
              <a:headEnd/>
              <a:tailEnd/>
            </a:ln>
          </p:spPr>
          <p:txBody>
            <a:bodyPr/>
            <a:lstStyle/>
            <a:p>
              <a:endParaRPr lang="he-IL"/>
            </a:p>
          </p:txBody>
        </p:sp>
        <p:sp>
          <p:nvSpPr>
            <p:cNvPr id="457734" name="Freeform 6"/>
            <p:cNvSpPr>
              <a:spLocks/>
            </p:cNvSpPr>
            <p:nvPr/>
          </p:nvSpPr>
          <p:spPr bwMode="hidden">
            <a:xfrm>
              <a:off x="4038" y="3577"/>
              <a:ext cx="1720" cy="65"/>
            </a:xfrm>
            <a:custGeom>
              <a:avLst/>
              <a:gdLst/>
              <a:ahLst/>
              <a:cxnLst>
                <a:cxn ang="0">
                  <a:pos x="1722" y="66"/>
                </a:cxn>
                <a:cxn ang="0">
                  <a:pos x="1722" y="60"/>
                </a:cxn>
                <a:cxn ang="0">
                  <a:pos x="0" y="0"/>
                </a:cxn>
                <a:cxn ang="0">
                  <a:pos x="0" y="48"/>
                </a:cxn>
                <a:cxn ang="0">
                  <a:pos x="1722" y="66"/>
                </a:cxn>
                <a:cxn ang="0">
                  <a:pos x="1722" y="66"/>
                </a:cxn>
              </a:cxnLst>
              <a:rect l="0" t="0" r="r" b="b"/>
              <a:pathLst>
                <a:path w="1722" h="66">
                  <a:moveTo>
                    <a:pt x="1722" y="66"/>
                  </a:moveTo>
                  <a:lnTo>
                    <a:pt x="1722" y="60"/>
                  </a:lnTo>
                  <a:lnTo>
                    <a:pt x="0" y="0"/>
                  </a:lnTo>
                  <a:lnTo>
                    <a:pt x="0" y="48"/>
                  </a:lnTo>
                  <a:lnTo>
                    <a:pt x="1722" y="66"/>
                  </a:lnTo>
                  <a:lnTo>
                    <a:pt x="1722" y="66"/>
                  </a:lnTo>
                  <a:close/>
                </a:path>
              </a:pathLst>
            </a:custGeom>
            <a:gradFill rotWithShape="0">
              <a:gsLst>
                <a:gs pos="0">
                  <a:schemeClr val="bg2"/>
                </a:gs>
                <a:gs pos="100000">
                  <a:schemeClr val="bg1"/>
                </a:gs>
              </a:gsLst>
              <a:lin ang="0" scaled="1"/>
            </a:gradFill>
            <a:ln w="9525">
              <a:noFill/>
              <a:round/>
              <a:headEnd/>
              <a:tailEnd/>
            </a:ln>
          </p:spPr>
          <p:txBody>
            <a:bodyPr/>
            <a:lstStyle/>
            <a:p>
              <a:endParaRPr lang="he-IL"/>
            </a:p>
          </p:txBody>
        </p:sp>
        <p:sp>
          <p:nvSpPr>
            <p:cNvPr id="457735" name="Freeform 7"/>
            <p:cNvSpPr>
              <a:spLocks/>
            </p:cNvSpPr>
            <p:nvPr/>
          </p:nvSpPr>
          <p:spPr bwMode="hidden">
            <a:xfrm>
              <a:off x="0" y="3726"/>
              <a:ext cx="4784" cy="329"/>
            </a:xfrm>
            <a:custGeom>
              <a:avLst/>
              <a:gdLst/>
              <a:ahLst/>
              <a:cxnLst>
                <a:cxn ang="0">
                  <a:pos x="0" y="329"/>
                </a:cxn>
                <a:cxn ang="0">
                  <a:pos x="4789" y="77"/>
                </a:cxn>
                <a:cxn ang="0">
                  <a:pos x="4789" y="0"/>
                </a:cxn>
                <a:cxn ang="0">
                  <a:pos x="0" y="107"/>
                </a:cxn>
                <a:cxn ang="0">
                  <a:pos x="0" y="329"/>
                </a:cxn>
                <a:cxn ang="0">
                  <a:pos x="0" y="329"/>
                </a:cxn>
              </a:cxnLst>
              <a:rect l="0" t="0" r="r" b="b"/>
              <a:pathLst>
                <a:path w="4789" h="329">
                  <a:moveTo>
                    <a:pt x="0" y="329"/>
                  </a:moveTo>
                  <a:lnTo>
                    <a:pt x="4789" y="77"/>
                  </a:lnTo>
                  <a:lnTo>
                    <a:pt x="4789" y="0"/>
                  </a:lnTo>
                  <a:lnTo>
                    <a:pt x="0" y="107"/>
                  </a:lnTo>
                  <a:lnTo>
                    <a:pt x="0" y="329"/>
                  </a:lnTo>
                  <a:lnTo>
                    <a:pt x="0" y="329"/>
                  </a:lnTo>
                  <a:close/>
                </a:path>
              </a:pathLst>
            </a:custGeom>
            <a:gradFill rotWithShape="0">
              <a:gsLst>
                <a:gs pos="0">
                  <a:schemeClr val="bg1">
                    <a:gamma/>
                    <a:shade val="81961"/>
                    <a:invGamma/>
                  </a:schemeClr>
                </a:gs>
                <a:gs pos="100000">
                  <a:schemeClr val="bg1"/>
                </a:gs>
              </a:gsLst>
              <a:lin ang="0" scaled="1"/>
            </a:gradFill>
            <a:ln w="9525" cap="flat" cmpd="sng">
              <a:noFill/>
              <a:prstDash val="solid"/>
              <a:round/>
              <a:headEnd type="none" w="med" len="med"/>
              <a:tailEnd type="none" w="med" len="med"/>
            </a:ln>
            <a:effectLst/>
          </p:spPr>
          <p:txBody>
            <a:bodyPr/>
            <a:lstStyle/>
            <a:p>
              <a:endParaRPr lang="he-IL"/>
            </a:p>
          </p:txBody>
        </p:sp>
        <p:sp>
          <p:nvSpPr>
            <p:cNvPr id="457736" name="Freeform 8"/>
            <p:cNvSpPr>
              <a:spLocks/>
            </p:cNvSpPr>
            <p:nvPr/>
          </p:nvSpPr>
          <p:spPr bwMode="hidden">
            <a:xfrm>
              <a:off x="4784" y="3702"/>
              <a:ext cx="974" cy="101"/>
            </a:xfrm>
            <a:custGeom>
              <a:avLst/>
              <a:gdLst/>
              <a:ahLst/>
              <a:cxnLst>
                <a:cxn ang="0">
                  <a:pos x="975" y="48"/>
                </a:cxn>
                <a:cxn ang="0">
                  <a:pos x="975" y="0"/>
                </a:cxn>
                <a:cxn ang="0">
                  <a:pos x="0" y="24"/>
                </a:cxn>
                <a:cxn ang="0">
                  <a:pos x="0" y="101"/>
                </a:cxn>
                <a:cxn ang="0">
                  <a:pos x="975" y="48"/>
                </a:cxn>
                <a:cxn ang="0">
                  <a:pos x="975" y="48"/>
                </a:cxn>
              </a:cxnLst>
              <a:rect l="0" t="0" r="r" b="b"/>
              <a:pathLst>
                <a:path w="975" h="101">
                  <a:moveTo>
                    <a:pt x="975" y="48"/>
                  </a:moveTo>
                  <a:lnTo>
                    <a:pt x="975" y="0"/>
                  </a:lnTo>
                  <a:lnTo>
                    <a:pt x="0" y="24"/>
                  </a:lnTo>
                  <a:lnTo>
                    <a:pt x="0" y="101"/>
                  </a:lnTo>
                  <a:lnTo>
                    <a:pt x="975" y="48"/>
                  </a:lnTo>
                  <a:lnTo>
                    <a:pt x="975" y="48"/>
                  </a:lnTo>
                  <a:close/>
                </a:path>
              </a:pathLst>
            </a:custGeom>
            <a:solidFill>
              <a:schemeClr val="bg1"/>
            </a:solidFill>
            <a:ln w="9525">
              <a:noFill/>
              <a:round/>
              <a:headEnd/>
              <a:tailEnd/>
            </a:ln>
          </p:spPr>
          <p:txBody>
            <a:bodyPr/>
            <a:lstStyle/>
            <a:p>
              <a:endParaRPr lang="he-IL"/>
            </a:p>
          </p:txBody>
        </p:sp>
        <p:sp>
          <p:nvSpPr>
            <p:cNvPr id="457737" name="Freeform 9"/>
            <p:cNvSpPr>
              <a:spLocks/>
            </p:cNvSpPr>
            <p:nvPr/>
          </p:nvSpPr>
          <p:spPr bwMode="hidden">
            <a:xfrm>
              <a:off x="3619" y="3815"/>
              <a:ext cx="2139" cy="198"/>
            </a:xfrm>
            <a:custGeom>
              <a:avLst/>
              <a:gdLst/>
              <a:ahLst/>
              <a:cxnLst>
                <a:cxn ang="0">
                  <a:pos x="2141" y="0"/>
                </a:cxn>
                <a:cxn ang="0">
                  <a:pos x="0" y="156"/>
                </a:cxn>
                <a:cxn ang="0">
                  <a:pos x="0" y="198"/>
                </a:cxn>
                <a:cxn ang="0">
                  <a:pos x="2141" y="0"/>
                </a:cxn>
                <a:cxn ang="0">
                  <a:pos x="2141" y="0"/>
                </a:cxn>
              </a:cxnLst>
              <a:rect l="0" t="0" r="r" b="b"/>
              <a:pathLst>
                <a:path w="2141" h="198">
                  <a:moveTo>
                    <a:pt x="2141" y="0"/>
                  </a:moveTo>
                  <a:lnTo>
                    <a:pt x="0" y="156"/>
                  </a:lnTo>
                  <a:lnTo>
                    <a:pt x="0" y="198"/>
                  </a:lnTo>
                  <a:lnTo>
                    <a:pt x="2141" y="0"/>
                  </a:lnTo>
                  <a:lnTo>
                    <a:pt x="2141" y="0"/>
                  </a:lnTo>
                  <a:close/>
                </a:path>
              </a:pathLst>
            </a:custGeom>
            <a:solidFill>
              <a:schemeClr val="bg1"/>
            </a:solidFill>
            <a:ln w="9525">
              <a:noFill/>
              <a:round/>
              <a:headEnd/>
              <a:tailEnd/>
            </a:ln>
          </p:spPr>
          <p:txBody>
            <a:bodyPr/>
            <a:lstStyle/>
            <a:p>
              <a:endParaRPr lang="he-IL"/>
            </a:p>
          </p:txBody>
        </p:sp>
        <p:sp>
          <p:nvSpPr>
            <p:cNvPr id="457738" name="Freeform 10"/>
            <p:cNvSpPr>
              <a:spLocks/>
            </p:cNvSpPr>
            <p:nvPr/>
          </p:nvSpPr>
          <p:spPr bwMode="hidden">
            <a:xfrm>
              <a:off x="0" y="3971"/>
              <a:ext cx="3619" cy="348"/>
            </a:xfrm>
            <a:custGeom>
              <a:avLst/>
              <a:gdLst/>
              <a:ahLst/>
              <a:cxnLst>
                <a:cxn ang="0">
                  <a:pos x="0" y="348"/>
                </a:cxn>
                <a:cxn ang="0">
                  <a:pos x="311" y="348"/>
                </a:cxn>
                <a:cxn ang="0">
                  <a:pos x="3623" y="42"/>
                </a:cxn>
                <a:cxn ang="0">
                  <a:pos x="3623" y="0"/>
                </a:cxn>
                <a:cxn ang="0">
                  <a:pos x="0" y="264"/>
                </a:cxn>
                <a:cxn ang="0">
                  <a:pos x="0" y="348"/>
                </a:cxn>
                <a:cxn ang="0">
                  <a:pos x="0" y="348"/>
                </a:cxn>
              </a:cxnLst>
              <a:rect l="0" t="0" r="r" b="b"/>
              <a:pathLst>
                <a:path w="3623" h="348">
                  <a:moveTo>
                    <a:pt x="0" y="348"/>
                  </a:moveTo>
                  <a:lnTo>
                    <a:pt x="311" y="348"/>
                  </a:lnTo>
                  <a:lnTo>
                    <a:pt x="3623" y="42"/>
                  </a:lnTo>
                  <a:lnTo>
                    <a:pt x="3623" y="0"/>
                  </a:lnTo>
                  <a:lnTo>
                    <a:pt x="0" y="264"/>
                  </a:lnTo>
                  <a:lnTo>
                    <a:pt x="0" y="348"/>
                  </a:lnTo>
                  <a:lnTo>
                    <a:pt x="0" y="348"/>
                  </a:lnTo>
                  <a:close/>
                </a:path>
              </a:pathLst>
            </a:custGeom>
            <a:gradFill rotWithShape="0">
              <a:gsLst>
                <a:gs pos="0">
                  <a:schemeClr val="bg1">
                    <a:gamma/>
                    <a:shade val="72549"/>
                    <a:invGamma/>
                  </a:schemeClr>
                </a:gs>
                <a:gs pos="100000">
                  <a:schemeClr val="bg1"/>
                </a:gs>
              </a:gsLst>
              <a:lin ang="0" scaled="1"/>
            </a:gradFill>
            <a:ln w="9525">
              <a:noFill/>
              <a:round/>
              <a:headEnd/>
              <a:tailEnd/>
            </a:ln>
          </p:spPr>
          <p:txBody>
            <a:bodyPr/>
            <a:lstStyle/>
            <a:p>
              <a:endParaRPr lang="he-IL"/>
            </a:p>
          </p:txBody>
        </p:sp>
        <p:sp>
          <p:nvSpPr>
            <p:cNvPr id="457739" name="Freeform 11"/>
            <p:cNvSpPr>
              <a:spLocks/>
            </p:cNvSpPr>
            <p:nvPr/>
          </p:nvSpPr>
          <p:spPr bwMode="hidden">
            <a:xfrm>
              <a:off x="2097" y="4043"/>
              <a:ext cx="2514" cy="276"/>
            </a:xfrm>
            <a:custGeom>
              <a:avLst/>
              <a:gdLst/>
              <a:ahLst/>
              <a:cxnLst>
                <a:cxn ang="0">
                  <a:pos x="2182" y="276"/>
                </a:cxn>
                <a:cxn ang="0">
                  <a:pos x="2517" y="204"/>
                </a:cxn>
                <a:cxn ang="0">
                  <a:pos x="2260" y="0"/>
                </a:cxn>
                <a:cxn ang="0">
                  <a:pos x="0" y="276"/>
                </a:cxn>
                <a:cxn ang="0">
                  <a:pos x="2182" y="276"/>
                </a:cxn>
                <a:cxn ang="0">
                  <a:pos x="2182" y="276"/>
                </a:cxn>
              </a:cxnLst>
              <a:rect l="0" t="0" r="r" b="b"/>
              <a:pathLst>
                <a:path w="2517" h="276">
                  <a:moveTo>
                    <a:pt x="2182" y="276"/>
                  </a:moveTo>
                  <a:lnTo>
                    <a:pt x="2517" y="204"/>
                  </a:lnTo>
                  <a:lnTo>
                    <a:pt x="2260" y="0"/>
                  </a:lnTo>
                  <a:lnTo>
                    <a:pt x="0" y="276"/>
                  </a:lnTo>
                  <a:lnTo>
                    <a:pt x="2182" y="276"/>
                  </a:lnTo>
                  <a:lnTo>
                    <a:pt x="2182" y="276"/>
                  </a:lnTo>
                  <a:close/>
                </a:path>
              </a:pathLst>
            </a:custGeom>
            <a:solidFill>
              <a:schemeClr val="bg1"/>
            </a:solidFill>
            <a:ln w="9525">
              <a:noFill/>
              <a:round/>
              <a:headEnd/>
              <a:tailEnd/>
            </a:ln>
          </p:spPr>
          <p:txBody>
            <a:bodyPr/>
            <a:lstStyle/>
            <a:p>
              <a:endParaRPr lang="he-IL"/>
            </a:p>
          </p:txBody>
        </p:sp>
        <p:sp>
          <p:nvSpPr>
            <p:cNvPr id="457740" name="Freeform 12"/>
            <p:cNvSpPr>
              <a:spLocks/>
            </p:cNvSpPr>
            <p:nvPr/>
          </p:nvSpPr>
          <p:spPr bwMode="hidden">
            <a:xfrm>
              <a:off x="4354" y="3869"/>
              <a:ext cx="1404" cy="378"/>
            </a:xfrm>
            <a:custGeom>
              <a:avLst/>
              <a:gdLst/>
              <a:ahLst/>
              <a:cxnLst>
                <a:cxn ang="0">
                  <a:pos x="1405" y="126"/>
                </a:cxn>
                <a:cxn ang="0">
                  <a:pos x="1405" y="0"/>
                </a:cxn>
                <a:cxn ang="0">
                  <a:pos x="0" y="174"/>
                </a:cxn>
                <a:cxn ang="0">
                  <a:pos x="257" y="378"/>
                </a:cxn>
                <a:cxn ang="0">
                  <a:pos x="1405" y="126"/>
                </a:cxn>
                <a:cxn ang="0">
                  <a:pos x="1405" y="126"/>
                </a:cxn>
              </a:cxnLst>
              <a:rect l="0" t="0" r="r" b="b"/>
              <a:pathLst>
                <a:path w="1405" h="378">
                  <a:moveTo>
                    <a:pt x="1405" y="126"/>
                  </a:moveTo>
                  <a:lnTo>
                    <a:pt x="1405" y="0"/>
                  </a:lnTo>
                  <a:lnTo>
                    <a:pt x="0" y="174"/>
                  </a:lnTo>
                  <a:lnTo>
                    <a:pt x="257" y="378"/>
                  </a:lnTo>
                  <a:lnTo>
                    <a:pt x="1405" y="126"/>
                  </a:lnTo>
                  <a:lnTo>
                    <a:pt x="1405" y="126"/>
                  </a:lnTo>
                  <a:close/>
                </a:path>
              </a:pathLst>
            </a:custGeom>
            <a:gradFill rotWithShape="0">
              <a:gsLst>
                <a:gs pos="0">
                  <a:schemeClr val="bg1"/>
                </a:gs>
                <a:gs pos="100000">
                  <a:schemeClr val="bg1">
                    <a:gamma/>
                    <a:tint val="96863"/>
                    <a:invGamma/>
                  </a:schemeClr>
                </a:gs>
              </a:gsLst>
              <a:lin ang="0" scaled="1"/>
            </a:gradFill>
            <a:ln w="9525">
              <a:noFill/>
              <a:round/>
              <a:headEnd/>
              <a:tailEnd/>
            </a:ln>
          </p:spPr>
          <p:txBody>
            <a:bodyPr/>
            <a:lstStyle/>
            <a:p>
              <a:endParaRPr lang="he-IL"/>
            </a:p>
          </p:txBody>
        </p:sp>
        <p:sp>
          <p:nvSpPr>
            <p:cNvPr id="457741" name="Freeform 13"/>
            <p:cNvSpPr>
              <a:spLocks/>
            </p:cNvSpPr>
            <p:nvPr/>
          </p:nvSpPr>
          <p:spPr bwMode="hidden">
            <a:xfrm>
              <a:off x="5030" y="3151"/>
              <a:ext cx="728" cy="240"/>
            </a:xfrm>
            <a:custGeom>
              <a:avLst/>
              <a:gdLst/>
              <a:ahLst/>
              <a:cxnLst>
                <a:cxn ang="0">
                  <a:pos x="729" y="240"/>
                </a:cxn>
                <a:cxn ang="0">
                  <a:pos x="0" y="0"/>
                </a:cxn>
                <a:cxn ang="0">
                  <a:pos x="0" y="6"/>
                </a:cxn>
                <a:cxn ang="0">
                  <a:pos x="729" y="240"/>
                </a:cxn>
                <a:cxn ang="0">
                  <a:pos x="729" y="240"/>
                </a:cxn>
              </a:cxnLst>
              <a:rect l="0" t="0" r="r" b="b"/>
              <a:pathLst>
                <a:path w="729" h="240">
                  <a:moveTo>
                    <a:pt x="729" y="240"/>
                  </a:moveTo>
                  <a:lnTo>
                    <a:pt x="0" y="0"/>
                  </a:lnTo>
                  <a:lnTo>
                    <a:pt x="0" y="6"/>
                  </a:lnTo>
                  <a:lnTo>
                    <a:pt x="729" y="240"/>
                  </a:lnTo>
                  <a:lnTo>
                    <a:pt x="729" y="240"/>
                  </a:lnTo>
                  <a:close/>
                </a:path>
              </a:pathLst>
            </a:custGeom>
            <a:solidFill>
              <a:schemeClr val="bg1"/>
            </a:solidFill>
            <a:ln w="9525">
              <a:noFill/>
              <a:round/>
              <a:headEnd/>
              <a:tailEnd/>
            </a:ln>
          </p:spPr>
          <p:txBody>
            <a:bodyPr/>
            <a:lstStyle/>
            <a:p>
              <a:endParaRPr lang="he-IL"/>
            </a:p>
          </p:txBody>
        </p:sp>
        <p:sp>
          <p:nvSpPr>
            <p:cNvPr id="457742" name="Freeform 14"/>
            <p:cNvSpPr>
              <a:spLocks/>
            </p:cNvSpPr>
            <p:nvPr/>
          </p:nvSpPr>
          <p:spPr bwMode="hidden">
            <a:xfrm>
              <a:off x="0" y="1486"/>
              <a:ext cx="5030" cy="1671"/>
            </a:xfrm>
            <a:custGeom>
              <a:avLst/>
              <a:gdLst/>
              <a:ahLst/>
              <a:cxnLst>
                <a:cxn ang="0">
                  <a:pos x="0" y="72"/>
                </a:cxn>
                <a:cxn ang="0">
                  <a:pos x="5035" y="1672"/>
                </a:cxn>
                <a:cxn ang="0">
                  <a:pos x="5035" y="1666"/>
                </a:cxn>
                <a:cxn ang="0">
                  <a:pos x="0" y="0"/>
                </a:cxn>
                <a:cxn ang="0">
                  <a:pos x="0" y="72"/>
                </a:cxn>
                <a:cxn ang="0">
                  <a:pos x="0" y="72"/>
                </a:cxn>
              </a:cxnLst>
              <a:rect l="0" t="0" r="r" b="b"/>
              <a:pathLst>
                <a:path w="5035" h="1672">
                  <a:moveTo>
                    <a:pt x="0" y="72"/>
                  </a:moveTo>
                  <a:lnTo>
                    <a:pt x="5035" y="1672"/>
                  </a:lnTo>
                  <a:lnTo>
                    <a:pt x="5035" y="1666"/>
                  </a:lnTo>
                  <a:lnTo>
                    <a:pt x="0" y="0"/>
                  </a:lnTo>
                  <a:lnTo>
                    <a:pt x="0" y="72"/>
                  </a:lnTo>
                  <a:lnTo>
                    <a:pt x="0" y="72"/>
                  </a:lnTo>
                  <a:close/>
                </a:path>
              </a:pathLst>
            </a:custGeom>
            <a:gradFill rotWithShape="0">
              <a:gsLst>
                <a:gs pos="0">
                  <a:schemeClr val="bg1">
                    <a:gamma/>
                    <a:shade val="54510"/>
                    <a:invGamma/>
                  </a:schemeClr>
                </a:gs>
                <a:gs pos="100000">
                  <a:schemeClr val="bg1"/>
                </a:gs>
              </a:gsLst>
              <a:lin ang="2700000" scaled="1"/>
            </a:gradFill>
            <a:ln w="9525">
              <a:noFill/>
              <a:round/>
              <a:headEnd/>
              <a:tailEnd/>
            </a:ln>
          </p:spPr>
          <p:txBody>
            <a:bodyPr/>
            <a:lstStyle/>
            <a:p>
              <a:endParaRPr lang="he-IL"/>
            </a:p>
          </p:txBody>
        </p:sp>
        <p:sp>
          <p:nvSpPr>
            <p:cNvPr id="457743" name="Freeform 15"/>
            <p:cNvSpPr>
              <a:spLocks/>
            </p:cNvSpPr>
            <p:nvPr/>
          </p:nvSpPr>
          <p:spPr bwMode="hidden">
            <a:xfrm>
              <a:off x="5030" y="3049"/>
              <a:ext cx="728" cy="318"/>
            </a:xfrm>
            <a:custGeom>
              <a:avLst/>
              <a:gdLst/>
              <a:ahLst/>
              <a:cxnLst>
                <a:cxn ang="0">
                  <a:pos x="729" y="318"/>
                </a:cxn>
                <a:cxn ang="0">
                  <a:pos x="729" y="312"/>
                </a:cxn>
                <a:cxn ang="0">
                  <a:pos x="0" y="0"/>
                </a:cxn>
                <a:cxn ang="0">
                  <a:pos x="0" y="54"/>
                </a:cxn>
                <a:cxn ang="0">
                  <a:pos x="729" y="318"/>
                </a:cxn>
                <a:cxn ang="0">
                  <a:pos x="729" y="318"/>
                </a:cxn>
              </a:cxnLst>
              <a:rect l="0" t="0" r="r" b="b"/>
              <a:pathLst>
                <a:path w="729" h="318">
                  <a:moveTo>
                    <a:pt x="729" y="318"/>
                  </a:moveTo>
                  <a:lnTo>
                    <a:pt x="729" y="312"/>
                  </a:lnTo>
                  <a:lnTo>
                    <a:pt x="0" y="0"/>
                  </a:lnTo>
                  <a:lnTo>
                    <a:pt x="0" y="54"/>
                  </a:lnTo>
                  <a:lnTo>
                    <a:pt x="729" y="318"/>
                  </a:lnTo>
                  <a:lnTo>
                    <a:pt x="729" y="318"/>
                  </a:lnTo>
                  <a:close/>
                </a:path>
              </a:pathLst>
            </a:custGeom>
            <a:gradFill rotWithShape="0">
              <a:gsLst>
                <a:gs pos="0">
                  <a:schemeClr val="bg2"/>
                </a:gs>
                <a:gs pos="100000">
                  <a:schemeClr val="bg1"/>
                </a:gs>
              </a:gsLst>
              <a:lin ang="0" scaled="1"/>
            </a:gradFill>
            <a:ln w="9525">
              <a:noFill/>
              <a:round/>
              <a:headEnd/>
              <a:tailEnd/>
            </a:ln>
          </p:spPr>
          <p:txBody>
            <a:bodyPr/>
            <a:lstStyle/>
            <a:p>
              <a:endParaRPr lang="he-IL"/>
            </a:p>
          </p:txBody>
        </p:sp>
        <p:sp>
          <p:nvSpPr>
            <p:cNvPr id="457744" name="Freeform 16"/>
            <p:cNvSpPr>
              <a:spLocks/>
            </p:cNvSpPr>
            <p:nvPr/>
          </p:nvSpPr>
          <p:spPr bwMode="hidden">
            <a:xfrm>
              <a:off x="0" y="916"/>
              <a:ext cx="5030" cy="2187"/>
            </a:xfrm>
            <a:custGeom>
              <a:avLst/>
              <a:gdLst/>
              <a:ahLst/>
              <a:cxnLst>
                <a:cxn ang="0">
                  <a:pos x="0" y="396"/>
                </a:cxn>
                <a:cxn ang="0">
                  <a:pos x="5035" y="2188"/>
                </a:cxn>
                <a:cxn ang="0">
                  <a:pos x="5035" y="2134"/>
                </a:cxn>
                <a:cxn ang="0">
                  <a:pos x="0" y="0"/>
                </a:cxn>
                <a:cxn ang="0">
                  <a:pos x="0" y="396"/>
                </a:cxn>
                <a:cxn ang="0">
                  <a:pos x="0" y="396"/>
                </a:cxn>
              </a:cxnLst>
              <a:rect l="0" t="0" r="r" b="b"/>
              <a:pathLst>
                <a:path w="5035" h="2188">
                  <a:moveTo>
                    <a:pt x="0" y="396"/>
                  </a:moveTo>
                  <a:lnTo>
                    <a:pt x="5035" y="2188"/>
                  </a:lnTo>
                  <a:lnTo>
                    <a:pt x="5035" y="2134"/>
                  </a:lnTo>
                  <a:lnTo>
                    <a:pt x="0" y="0"/>
                  </a:lnTo>
                  <a:lnTo>
                    <a:pt x="0" y="396"/>
                  </a:lnTo>
                  <a:lnTo>
                    <a:pt x="0" y="396"/>
                  </a:lnTo>
                  <a:close/>
                </a:path>
              </a:pathLst>
            </a:custGeom>
            <a:gradFill rotWithShape="0">
              <a:gsLst>
                <a:gs pos="0">
                  <a:schemeClr val="bg2">
                    <a:gamma/>
                    <a:shade val="66667"/>
                    <a:invGamma/>
                  </a:schemeClr>
                </a:gs>
                <a:gs pos="100000">
                  <a:schemeClr val="bg2"/>
                </a:gs>
              </a:gsLst>
              <a:lin ang="0" scaled="1"/>
            </a:gradFill>
            <a:ln w="9525">
              <a:noFill/>
              <a:round/>
              <a:headEnd/>
              <a:tailEnd/>
            </a:ln>
          </p:spPr>
          <p:txBody>
            <a:bodyPr/>
            <a:lstStyle/>
            <a:p>
              <a:endParaRPr lang="he-IL"/>
            </a:p>
          </p:txBody>
        </p:sp>
        <p:sp>
          <p:nvSpPr>
            <p:cNvPr id="457745" name="Freeform 17"/>
            <p:cNvSpPr>
              <a:spLocks/>
            </p:cNvSpPr>
            <p:nvPr/>
          </p:nvSpPr>
          <p:spPr bwMode="hidden">
            <a:xfrm>
              <a:off x="2294" y="0"/>
              <a:ext cx="3159" cy="2725"/>
            </a:xfrm>
            <a:custGeom>
              <a:avLst/>
              <a:gdLst/>
              <a:ahLst/>
              <a:cxnLst>
                <a:cxn ang="0">
                  <a:pos x="0" y="0"/>
                </a:cxn>
                <a:cxn ang="0">
                  <a:pos x="3145" y="2727"/>
                </a:cxn>
                <a:cxn ang="0">
                  <a:pos x="3163" y="2704"/>
                </a:cxn>
                <a:cxn ang="0">
                  <a:pos x="102" y="0"/>
                </a:cxn>
                <a:cxn ang="0">
                  <a:pos x="0" y="0"/>
                </a:cxn>
                <a:cxn ang="0">
                  <a:pos x="0" y="0"/>
                </a:cxn>
              </a:cxnLst>
              <a:rect l="0" t="0" r="r" b="b"/>
              <a:pathLst>
                <a:path w="3163" h="2727">
                  <a:moveTo>
                    <a:pt x="0" y="0"/>
                  </a:moveTo>
                  <a:lnTo>
                    <a:pt x="3145" y="2727"/>
                  </a:lnTo>
                  <a:lnTo>
                    <a:pt x="3163" y="2704"/>
                  </a:lnTo>
                  <a:lnTo>
                    <a:pt x="102" y="0"/>
                  </a:lnTo>
                  <a:lnTo>
                    <a:pt x="0" y="0"/>
                  </a:lnTo>
                  <a:lnTo>
                    <a:pt x="0" y="0"/>
                  </a:lnTo>
                  <a:close/>
                </a:path>
              </a:pathLst>
            </a:custGeom>
            <a:gradFill rotWithShape="0">
              <a:gsLst>
                <a:gs pos="0">
                  <a:schemeClr val="bg1">
                    <a:gamma/>
                    <a:shade val="69804"/>
                    <a:invGamma/>
                  </a:schemeClr>
                </a:gs>
                <a:gs pos="100000">
                  <a:schemeClr val="bg1"/>
                </a:gs>
              </a:gsLst>
              <a:lin ang="2700000" scaled="1"/>
            </a:gradFill>
            <a:ln w="9525">
              <a:noFill/>
              <a:round/>
              <a:headEnd/>
              <a:tailEnd/>
            </a:ln>
          </p:spPr>
          <p:txBody>
            <a:bodyPr/>
            <a:lstStyle/>
            <a:p>
              <a:endParaRPr lang="he-IL"/>
            </a:p>
          </p:txBody>
        </p:sp>
        <p:sp>
          <p:nvSpPr>
            <p:cNvPr id="457746" name="Freeform 18"/>
            <p:cNvSpPr>
              <a:spLocks/>
            </p:cNvSpPr>
            <p:nvPr/>
          </p:nvSpPr>
          <p:spPr bwMode="hidden">
            <a:xfrm>
              <a:off x="5435" y="2702"/>
              <a:ext cx="323" cy="299"/>
            </a:xfrm>
            <a:custGeom>
              <a:avLst/>
              <a:gdLst/>
              <a:ahLst/>
              <a:cxnLst>
                <a:cxn ang="0">
                  <a:pos x="323" y="299"/>
                </a:cxn>
                <a:cxn ang="0">
                  <a:pos x="323" y="263"/>
                </a:cxn>
                <a:cxn ang="0">
                  <a:pos x="18" y="0"/>
                </a:cxn>
                <a:cxn ang="0">
                  <a:pos x="0" y="23"/>
                </a:cxn>
                <a:cxn ang="0">
                  <a:pos x="323" y="299"/>
                </a:cxn>
                <a:cxn ang="0">
                  <a:pos x="323" y="299"/>
                </a:cxn>
              </a:cxnLst>
              <a:rect l="0" t="0" r="r" b="b"/>
              <a:pathLst>
                <a:path w="323" h="299">
                  <a:moveTo>
                    <a:pt x="323" y="299"/>
                  </a:moveTo>
                  <a:lnTo>
                    <a:pt x="323" y="263"/>
                  </a:lnTo>
                  <a:lnTo>
                    <a:pt x="18" y="0"/>
                  </a:lnTo>
                  <a:lnTo>
                    <a:pt x="0" y="23"/>
                  </a:lnTo>
                  <a:lnTo>
                    <a:pt x="323" y="299"/>
                  </a:lnTo>
                  <a:lnTo>
                    <a:pt x="323" y="299"/>
                  </a:lnTo>
                  <a:close/>
                </a:path>
              </a:pathLst>
            </a:custGeom>
            <a:gradFill rotWithShape="0">
              <a:gsLst>
                <a:gs pos="0">
                  <a:schemeClr val="bg1"/>
                </a:gs>
                <a:gs pos="100000">
                  <a:schemeClr val="bg1">
                    <a:gamma/>
                    <a:tint val="94118"/>
                    <a:invGamma/>
                  </a:schemeClr>
                </a:gs>
              </a:gsLst>
              <a:lin ang="2700000" scaled="1"/>
            </a:gradFill>
            <a:ln w="9525">
              <a:noFill/>
              <a:round/>
              <a:headEnd/>
              <a:tailEnd/>
            </a:ln>
          </p:spPr>
          <p:txBody>
            <a:bodyPr/>
            <a:lstStyle/>
            <a:p>
              <a:endParaRPr lang="he-IL"/>
            </a:p>
          </p:txBody>
        </p:sp>
        <p:sp>
          <p:nvSpPr>
            <p:cNvPr id="457747" name="Freeform 19"/>
            <p:cNvSpPr>
              <a:spLocks/>
            </p:cNvSpPr>
            <p:nvPr/>
          </p:nvSpPr>
          <p:spPr bwMode="hidden">
            <a:xfrm>
              <a:off x="5477" y="2588"/>
              <a:ext cx="281" cy="335"/>
            </a:xfrm>
            <a:custGeom>
              <a:avLst/>
              <a:gdLst/>
              <a:ahLst/>
              <a:cxnLst>
                <a:cxn ang="0">
                  <a:pos x="281" y="335"/>
                </a:cxn>
                <a:cxn ang="0">
                  <a:pos x="281" y="173"/>
                </a:cxn>
                <a:cxn ang="0">
                  <a:pos x="96" y="0"/>
                </a:cxn>
                <a:cxn ang="0">
                  <a:pos x="0" y="90"/>
                </a:cxn>
                <a:cxn ang="0">
                  <a:pos x="281" y="335"/>
                </a:cxn>
                <a:cxn ang="0">
                  <a:pos x="281" y="335"/>
                </a:cxn>
              </a:cxnLst>
              <a:rect l="0" t="0" r="r" b="b"/>
              <a:pathLst>
                <a:path w="281" h="335">
                  <a:moveTo>
                    <a:pt x="281" y="335"/>
                  </a:moveTo>
                  <a:lnTo>
                    <a:pt x="281" y="173"/>
                  </a:lnTo>
                  <a:lnTo>
                    <a:pt x="96" y="0"/>
                  </a:lnTo>
                  <a:lnTo>
                    <a:pt x="0" y="90"/>
                  </a:lnTo>
                  <a:lnTo>
                    <a:pt x="281" y="335"/>
                  </a:lnTo>
                  <a:lnTo>
                    <a:pt x="281" y="335"/>
                  </a:lnTo>
                  <a:close/>
                </a:path>
              </a:pathLst>
            </a:custGeom>
            <a:solidFill>
              <a:schemeClr val="bg1"/>
            </a:solidFill>
            <a:ln w="9525">
              <a:noFill/>
              <a:round/>
              <a:headEnd/>
              <a:tailEnd/>
            </a:ln>
          </p:spPr>
          <p:txBody>
            <a:bodyPr/>
            <a:lstStyle/>
            <a:p>
              <a:endParaRPr lang="he-IL"/>
            </a:p>
          </p:txBody>
        </p:sp>
        <p:sp>
          <p:nvSpPr>
            <p:cNvPr id="457748" name="Freeform 20"/>
            <p:cNvSpPr>
              <a:spLocks/>
            </p:cNvSpPr>
            <p:nvPr/>
          </p:nvSpPr>
          <p:spPr bwMode="hidden">
            <a:xfrm>
              <a:off x="2454" y="0"/>
              <a:ext cx="3119" cy="2678"/>
            </a:xfrm>
            <a:custGeom>
              <a:avLst/>
              <a:gdLst/>
              <a:ahLst/>
              <a:cxnLst>
                <a:cxn ang="0">
                  <a:pos x="0" y="0"/>
                </a:cxn>
                <a:cxn ang="0">
                  <a:pos x="3026" y="2680"/>
                </a:cxn>
                <a:cxn ang="0">
                  <a:pos x="3122" y="2590"/>
                </a:cxn>
                <a:cxn ang="0">
                  <a:pos x="383" y="0"/>
                </a:cxn>
                <a:cxn ang="0">
                  <a:pos x="0" y="0"/>
                </a:cxn>
                <a:cxn ang="0">
                  <a:pos x="0" y="0"/>
                </a:cxn>
              </a:cxnLst>
              <a:rect l="0" t="0" r="r" b="b"/>
              <a:pathLst>
                <a:path w="3122" h="2680">
                  <a:moveTo>
                    <a:pt x="0" y="0"/>
                  </a:moveTo>
                  <a:lnTo>
                    <a:pt x="3026" y="2680"/>
                  </a:lnTo>
                  <a:lnTo>
                    <a:pt x="3122" y="2590"/>
                  </a:lnTo>
                  <a:lnTo>
                    <a:pt x="383" y="0"/>
                  </a:lnTo>
                  <a:lnTo>
                    <a:pt x="0" y="0"/>
                  </a:lnTo>
                  <a:lnTo>
                    <a:pt x="0" y="0"/>
                  </a:lnTo>
                  <a:close/>
                </a:path>
              </a:pathLst>
            </a:custGeom>
            <a:gradFill rotWithShape="0">
              <a:gsLst>
                <a:gs pos="0">
                  <a:schemeClr val="bg1">
                    <a:gamma/>
                    <a:shade val="46275"/>
                    <a:invGamma/>
                  </a:schemeClr>
                </a:gs>
                <a:gs pos="100000">
                  <a:schemeClr val="bg1"/>
                </a:gs>
              </a:gsLst>
              <a:lin ang="2700000" scaled="1"/>
            </a:gradFill>
            <a:ln w="9525">
              <a:noFill/>
              <a:round/>
              <a:headEnd/>
              <a:tailEnd/>
            </a:ln>
          </p:spPr>
          <p:txBody>
            <a:bodyPr/>
            <a:lstStyle/>
            <a:p>
              <a:endParaRPr lang="he-IL"/>
            </a:p>
          </p:txBody>
        </p:sp>
        <p:sp>
          <p:nvSpPr>
            <p:cNvPr id="457749" name="Freeform 21"/>
            <p:cNvSpPr>
              <a:spLocks/>
            </p:cNvSpPr>
            <p:nvPr/>
          </p:nvSpPr>
          <p:spPr bwMode="hidden">
            <a:xfrm>
              <a:off x="5626" y="2534"/>
              <a:ext cx="132" cy="132"/>
            </a:xfrm>
            <a:custGeom>
              <a:avLst/>
              <a:gdLst/>
              <a:ahLst/>
              <a:cxnLst>
                <a:cxn ang="0">
                  <a:pos x="132" y="132"/>
                </a:cxn>
                <a:cxn ang="0">
                  <a:pos x="0" y="0"/>
                </a:cxn>
                <a:cxn ang="0">
                  <a:pos x="0" y="0"/>
                </a:cxn>
                <a:cxn ang="0">
                  <a:pos x="132" y="132"/>
                </a:cxn>
                <a:cxn ang="0">
                  <a:pos x="132" y="132"/>
                </a:cxn>
              </a:cxnLst>
              <a:rect l="0" t="0" r="r" b="b"/>
              <a:pathLst>
                <a:path w="132" h="132">
                  <a:moveTo>
                    <a:pt x="132" y="132"/>
                  </a:moveTo>
                  <a:lnTo>
                    <a:pt x="0" y="0"/>
                  </a:lnTo>
                  <a:lnTo>
                    <a:pt x="0" y="0"/>
                  </a:lnTo>
                  <a:lnTo>
                    <a:pt x="132" y="132"/>
                  </a:lnTo>
                  <a:lnTo>
                    <a:pt x="132" y="132"/>
                  </a:lnTo>
                  <a:close/>
                </a:path>
              </a:pathLst>
            </a:custGeom>
            <a:solidFill>
              <a:srgbClr val="FF9999"/>
            </a:solidFill>
            <a:ln w="9525">
              <a:noFill/>
              <a:round/>
              <a:headEnd/>
              <a:tailEnd/>
            </a:ln>
          </p:spPr>
          <p:txBody>
            <a:bodyPr/>
            <a:lstStyle/>
            <a:p>
              <a:endParaRPr lang="he-IL"/>
            </a:p>
          </p:txBody>
        </p:sp>
        <p:sp>
          <p:nvSpPr>
            <p:cNvPr id="457750" name="Freeform 22"/>
            <p:cNvSpPr>
              <a:spLocks/>
            </p:cNvSpPr>
            <p:nvPr/>
          </p:nvSpPr>
          <p:spPr bwMode="hidden">
            <a:xfrm>
              <a:off x="3112" y="0"/>
              <a:ext cx="2514" cy="2534"/>
            </a:xfrm>
            <a:custGeom>
              <a:avLst/>
              <a:gdLst/>
              <a:ahLst/>
              <a:cxnLst>
                <a:cxn ang="0">
                  <a:pos x="0" y="0"/>
                </a:cxn>
                <a:cxn ang="0">
                  <a:pos x="2517" y="2536"/>
                </a:cxn>
                <a:cxn ang="0">
                  <a:pos x="2517" y="2536"/>
                </a:cxn>
                <a:cxn ang="0">
                  <a:pos x="66" y="0"/>
                </a:cxn>
                <a:cxn ang="0">
                  <a:pos x="0" y="0"/>
                </a:cxn>
                <a:cxn ang="0">
                  <a:pos x="0" y="0"/>
                </a:cxn>
              </a:cxnLst>
              <a:rect l="0" t="0" r="r" b="b"/>
              <a:pathLst>
                <a:path w="2517" h="2536">
                  <a:moveTo>
                    <a:pt x="0" y="0"/>
                  </a:moveTo>
                  <a:lnTo>
                    <a:pt x="2517" y="2536"/>
                  </a:lnTo>
                  <a:lnTo>
                    <a:pt x="2517" y="2536"/>
                  </a:lnTo>
                  <a:lnTo>
                    <a:pt x="66" y="0"/>
                  </a:lnTo>
                  <a:lnTo>
                    <a:pt x="0" y="0"/>
                  </a:lnTo>
                  <a:lnTo>
                    <a:pt x="0" y="0"/>
                  </a:lnTo>
                  <a:close/>
                </a:path>
              </a:pathLst>
            </a:custGeom>
            <a:gradFill rotWithShape="0">
              <a:gsLst>
                <a:gs pos="0">
                  <a:schemeClr val="bg1">
                    <a:gamma/>
                    <a:shade val="51373"/>
                    <a:invGamma/>
                  </a:schemeClr>
                </a:gs>
                <a:gs pos="100000">
                  <a:schemeClr val="bg1"/>
                </a:gs>
              </a:gsLst>
              <a:lin ang="2700000" scaled="1"/>
            </a:gradFill>
            <a:ln w="9525">
              <a:noFill/>
              <a:round/>
              <a:headEnd/>
              <a:tailEnd/>
            </a:ln>
          </p:spPr>
          <p:txBody>
            <a:bodyPr/>
            <a:lstStyle/>
            <a:p>
              <a:endParaRPr lang="he-IL"/>
            </a:p>
          </p:txBody>
        </p:sp>
        <p:sp>
          <p:nvSpPr>
            <p:cNvPr id="457751" name="Freeform 23"/>
            <p:cNvSpPr>
              <a:spLocks/>
            </p:cNvSpPr>
            <p:nvPr/>
          </p:nvSpPr>
          <p:spPr bwMode="hidden">
            <a:xfrm>
              <a:off x="3488" y="0"/>
              <a:ext cx="2198" cy="2480"/>
            </a:xfrm>
            <a:custGeom>
              <a:avLst/>
              <a:gdLst/>
              <a:ahLst/>
              <a:cxnLst>
                <a:cxn ang="0">
                  <a:pos x="0" y="0"/>
                </a:cxn>
                <a:cxn ang="0">
                  <a:pos x="2188" y="2482"/>
                </a:cxn>
                <a:cxn ang="0">
                  <a:pos x="2200" y="2476"/>
                </a:cxn>
                <a:cxn ang="0">
                  <a:pos x="317" y="0"/>
                </a:cxn>
                <a:cxn ang="0">
                  <a:pos x="0" y="0"/>
                </a:cxn>
                <a:cxn ang="0">
                  <a:pos x="0" y="0"/>
                </a:cxn>
              </a:cxnLst>
              <a:rect l="0" t="0" r="r" b="b"/>
              <a:pathLst>
                <a:path w="2200" h="2482">
                  <a:moveTo>
                    <a:pt x="0" y="0"/>
                  </a:moveTo>
                  <a:lnTo>
                    <a:pt x="2188" y="2482"/>
                  </a:lnTo>
                  <a:lnTo>
                    <a:pt x="2200" y="2476"/>
                  </a:lnTo>
                  <a:lnTo>
                    <a:pt x="317" y="0"/>
                  </a:lnTo>
                  <a:lnTo>
                    <a:pt x="0" y="0"/>
                  </a:lnTo>
                  <a:lnTo>
                    <a:pt x="0" y="0"/>
                  </a:lnTo>
                  <a:close/>
                </a:path>
              </a:pathLst>
            </a:custGeom>
            <a:gradFill rotWithShape="0">
              <a:gsLst>
                <a:gs pos="0">
                  <a:schemeClr val="bg2">
                    <a:gamma/>
                    <a:shade val="78824"/>
                    <a:invGamma/>
                  </a:schemeClr>
                </a:gs>
                <a:gs pos="100000">
                  <a:schemeClr val="bg2"/>
                </a:gs>
              </a:gsLst>
              <a:lin ang="5400000" scaled="1"/>
            </a:gradFill>
            <a:ln w="9525" cap="flat" cmpd="sng">
              <a:noFill/>
              <a:prstDash val="solid"/>
              <a:round/>
              <a:headEnd type="none" w="med" len="med"/>
              <a:tailEnd type="none" w="med" len="med"/>
            </a:ln>
            <a:effectLst/>
          </p:spPr>
          <p:txBody>
            <a:bodyPr/>
            <a:lstStyle/>
            <a:p>
              <a:endParaRPr lang="he-IL"/>
            </a:p>
          </p:txBody>
        </p:sp>
        <p:sp>
          <p:nvSpPr>
            <p:cNvPr id="457752" name="Freeform 24"/>
            <p:cNvSpPr>
              <a:spLocks/>
            </p:cNvSpPr>
            <p:nvPr/>
          </p:nvSpPr>
          <p:spPr bwMode="hidden">
            <a:xfrm>
              <a:off x="5674" y="2474"/>
              <a:ext cx="84" cy="96"/>
            </a:xfrm>
            <a:custGeom>
              <a:avLst/>
              <a:gdLst/>
              <a:ahLst/>
              <a:cxnLst>
                <a:cxn ang="0">
                  <a:pos x="84" y="96"/>
                </a:cxn>
                <a:cxn ang="0">
                  <a:pos x="84" y="90"/>
                </a:cxn>
                <a:cxn ang="0">
                  <a:pos x="12" y="0"/>
                </a:cxn>
                <a:cxn ang="0">
                  <a:pos x="0" y="6"/>
                </a:cxn>
                <a:cxn ang="0">
                  <a:pos x="84" y="96"/>
                </a:cxn>
                <a:cxn ang="0">
                  <a:pos x="84" y="96"/>
                </a:cxn>
              </a:cxnLst>
              <a:rect l="0" t="0" r="r" b="b"/>
              <a:pathLst>
                <a:path w="84" h="96">
                  <a:moveTo>
                    <a:pt x="84" y="96"/>
                  </a:moveTo>
                  <a:lnTo>
                    <a:pt x="84" y="90"/>
                  </a:lnTo>
                  <a:lnTo>
                    <a:pt x="12" y="0"/>
                  </a:lnTo>
                  <a:lnTo>
                    <a:pt x="0" y="6"/>
                  </a:lnTo>
                  <a:lnTo>
                    <a:pt x="84" y="96"/>
                  </a:lnTo>
                  <a:lnTo>
                    <a:pt x="84" y="96"/>
                  </a:lnTo>
                  <a:close/>
                </a:path>
              </a:pathLst>
            </a:custGeom>
            <a:gradFill rotWithShape="0">
              <a:gsLst>
                <a:gs pos="0">
                  <a:schemeClr val="bg1"/>
                </a:gs>
                <a:gs pos="100000">
                  <a:schemeClr val="bg1">
                    <a:gamma/>
                    <a:tint val="90980"/>
                    <a:invGamma/>
                  </a:schemeClr>
                </a:gs>
              </a:gsLst>
              <a:lin ang="2700000" scaled="1"/>
            </a:gradFill>
            <a:ln w="9525">
              <a:noFill/>
              <a:round/>
              <a:headEnd/>
              <a:tailEnd/>
            </a:ln>
          </p:spPr>
          <p:txBody>
            <a:bodyPr/>
            <a:lstStyle/>
            <a:p>
              <a:endParaRPr lang="he-IL"/>
            </a:p>
          </p:txBody>
        </p:sp>
        <p:sp>
          <p:nvSpPr>
            <p:cNvPr id="457753" name="Freeform 25"/>
            <p:cNvSpPr>
              <a:spLocks/>
            </p:cNvSpPr>
            <p:nvPr/>
          </p:nvSpPr>
          <p:spPr bwMode="hidden">
            <a:xfrm>
              <a:off x="5603" y="850"/>
              <a:ext cx="155" cy="516"/>
            </a:xfrm>
            <a:custGeom>
              <a:avLst/>
              <a:gdLst/>
              <a:ahLst/>
              <a:cxnLst>
                <a:cxn ang="0">
                  <a:pos x="155" y="516"/>
                </a:cxn>
                <a:cxn ang="0">
                  <a:pos x="155" y="204"/>
                </a:cxn>
                <a:cxn ang="0">
                  <a:pos x="77" y="0"/>
                </a:cxn>
                <a:cxn ang="0">
                  <a:pos x="0" y="192"/>
                </a:cxn>
                <a:cxn ang="0">
                  <a:pos x="155" y="516"/>
                </a:cxn>
                <a:cxn ang="0">
                  <a:pos x="155" y="516"/>
                </a:cxn>
              </a:cxnLst>
              <a:rect l="0" t="0" r="r" b="b"/>
              <a:pathLst>
                <a:path w="155" h="516">
                  <a:moveTo>
                    <a:pt x="155" y="516"/>
                  </a:moveTo>
                  <a:lnTo>
                    <a:pt x="155" y="204"/>
                  </a:lnTo>
                  <a:lnTo>
                    <a:pt x="77" y="0"/>
                  </a:lnTo>
                  <a:lnTo>
                    <a:pt x="0" y="192"/>
                  </a:lnTo>
                  <a:lnTo>
                    <a:pt x="155" y="516"/>
                  </a:lnTo>
                  <a:lnTo>
                    <a:pt x="155" y="516"/>
                  </a:lnTo>
                  <a:close/>
                </a:path>
              </a:pathLst>
            </a:custGeom>
            <a:solidFill>
              <a:schemeClr val="bg2"/>
            </a:solidFill>
            <a:ln w="9525">
              <a:noFill/>
              <a:round/>
              <a:headEnd/>
              <a:tailEnd/>
            </a:ln>
          </p:spPr>
          <p:txBody>
            <a:bodyPr/>
            <a:lstStyle/>
            <a:p>
              <a:endParaRPr lang="he-IL"/>
            </a:p>
          </p:txBody>
        </p:sp>
        <p:sp>
          <p:nvSpPr>
            <p:cNvPr id="457754" name="Freeform 26"/>
            <p:cNvSpPr>
              <a:spLocks/>
            </p:cNvSpPr>
            <p:nvPr/>
          </p:nvSpPr>
          <p:spPr bwMode="hidden">
            <a:xfrm>
              <a:off x="5107" y="0"/>
              <a:ext cx="573" cy="1042"/>
            </a:xfrm>
            <a:custGeom>
              <a:avLst/>
              <a:gdLst/>
              <a:ahLst/>
              <a:cxnLst>
                <a:cxn ang="0">
                  <a:pos x="0" y="0"/>
                </a:cxn>
                <a:cxn ang="0">
                  <a:pos x="497" y="1043"/>
                </a:cxn>
                <a:cxn ang="0">
                  <a:pos x="574" y="851"/>
                </a:cxn>
                <a:cxn ang="0">
                  <a:pos x="251" y="0"/>
                </a:cxn>
                <a:cxn ang="0">
                  <a:pos x="0" y="0"/>
                </a:cxn>
                <a:cxn ang="0">
                  <a:pos x="0" y="0"/>
                </a:cxn>
              </a:cxnLst>
              <a:rect l="0" t="0" r="r" b="b"/>
              <a:pathLst>
                <a:path w="574" h="1043">
                  <a:moveTo>
                    <a:pt x="0" y="0"/>
                  </a:moveTo>
                  <a:lnTo>
                    <a:pt x="497" y="1043"/>
                  </a:lnTo>
                  <a:lnTo>
                    <a:pt x="574" y="851"/>
                  </a:lnTo>
                  <a:lnTo>
                    <a:pt x="251" y="0"/>
                  </a:lnTo>
                  <a:lnTo>
                    <a:pt x="0" y="0"/>
                  </a:lnTo>
                  <a:lnTo>
                    <a:pt x="0" y="0"/>
                  </a:lnTo>
                  <a:close/>
                </a:path>
              </a:pathLst>
            </a:custGeom>
            <a:gradFill rotWithShape="0">
              <a:gsLst>
                <a:gs pos="0">
                  <a:schemeClr val="bg2">
                    <a:gamma/>
                    <a:shade val="66667"/>
                    <a:invGamma/>
                  </a:schemeClr>
                </a:gs>
                <a:gs pos="100000">
                  <a:schemeClr val="bg2"/>
                </a:gs>
              </a:gsLst>
              <a:lin ang="5400000" scaled="1"/>
            </a:gradFill>
            <a:ln w="9525">
              <a:noFill/>
              <a:round/>
              <a:headEnd/>
              <a:tailEnd/>
            </a:ln>
          </p:spPr>
          <p:txBody>
            <a:bodyPr/>
            <a:lstStyle/>
            <a:p>
              <a:endParaRPr lang="he-IL"/>
            </a:p>
          </p:txBody>
        </p:sp>
        <p:sp>
          <p:nvSpPr>
            <p:cNvPr id="457755" name="Freeform 27"/>
            <p:cNvSpPr>
              <a:spLocks/>
            </p:cNvSpPr>
            <p:nvPr/>
          </p:nvSpPr>
          <p:spPr bwMode="hidden">
            <a:xfrm>
              <a:off x="5411" y="0"/>
              <a:ext cx="341" cy="796"/>
            </a:xfrm>
            <a:custGeom>
              <a:avLst/>
              <a:gdLst/>
              <a:ahLst/>
              <a:cxnLst>
                <a:cxn ang="0">
                  <a:pos x="144" y="0"/>
                </a:cxn>
                <a:cxn ang="0">
                  <a:pos x="0" y="0"/>
                </a:cxn>
                <a:cxn ang="0">
                  <a:pos x="287" y="797"/>
                </a:cxn>
                <a:cxn ang="0">
                  <a:pos x="341" y="653"/>
                </a:cxn>
                <a:cxn ang="0">
                  <a:pos x="144" y="0"/>
                </a:cxn>
                <a:cxn ang="0">
                  <a:pos x="144" y="0"/>
                </a:cxn>
              </a:cxnLst>
              <a:rect l="0" t="0" r="r" b="b"/>
              <a:pathLst>
                <a:path w="341" h="797">
                  <a:moveTo>
                    <a:pt x="144" y="0"/>
                  </a:moveTo>
                  <a:lnTo>
                    <a:pt x="0" y="0"/>
                  </a:lnTo>
                  <a:lnTo>
                    <a:pt x="287" y="797"/>
                  </a:lnTo>
                  <a:lnTo>
                    <a:pt x="341" y="653"/>
                  </a:lnTo>
                  <a:lnTo>
                    <a:pt x="144" y="0"/>
                  </a:lnTo>
                  <a:lnTo>
                    <a:pt x="144" y="0"/>
                  </a:lnTo>
                  <a:close/>
                </a:path>
              </a:pathLst>
            </a:custGeom>
            <a:gradFill rotWithShape="0">
              <a:gsLst>
                <a:gs pos="0">
                  <a:schemeClr val="bg2">
                    <a:gamma/>
                    <a:shade val="69804"/>
                    <a:invGamma/>
                  </a:schemeClr>
                </a:gs>
                <a:gs pos="100000">
                  <a:schemeClr val="bg2"/>
                </a:gs>
              </a:gsLst>
              <a:lin ang="5400000" scaled="1"/>
            </a:gradFill>
            <a:ln w="9525">
              <a:noFill/>
              <a:round/>
              <a:headEnd/>
              <a:tailEnd/>
            </a:ln>
          </p:spPr>
          <p:txBody>
            <a:bodyPr/>
            <a:lstStyle/>
            <a:p>
              <a:endParaRPr lang="he-IL"/>
            </a:p>
          </p:txBody>
        </p:sp>
        <p:sp>
          <p:nvSpPr>
            <p:cNvPr id="457756" name="Freeform 28"/>
            <p:cNvSpPr>
              <a:spLocks/>
            </p:cNvSpPr>
            <p:nvPr/>
          </p:nvSpPr>
          <p:spPr bwMode="hidden">
            <a:xfrm>
              <a:off x="5698" y="653"/>
              <a:ext cx="60" cy="311"/>
            </a:xfrm>
            <a:custGeom>
              <a:avLst/>
              <a:gdLst/>
              <a:ahLst/>
              <a:cxnLst>
                <a:cxn ang="0">
                  <a:pos x="0" y="144"/>
                </a:cxn>
                <a:cxn ang="0">
                  <a:pos x="60" y="312"/>
                </a:cxn>
                <a:cxn ang="0">
                  <a:pos x="60" y="6"/>
                </a:cxn>
                <a:cxn ang="0">
                  <a:pos x="54" y="0"/>
                </a:cxn>
                <a:cxn ang="0">
                  <a:pos x="0" y="144"/>
                </a:cxn>
                <a:cxn ang="0">
                  <a:pos x="0" y="144"/>
                </a:cxn>
              </a:cxnLst>
              <a:rect l="0" t="0" r="r" b="b"/>
              <a:pathLst>
                <a:path w="60" h="312">
                  <a:moveTo>
                    <a:pt x="0" y="144"/>
                  </a:moveTo>
                  <a:lnTo>
                    <a:pt x="60" y="312"/>
                  </a:lnTo>
                  <a:lnTo>
                    <a:pt x="60" y="6"/>
                  </a:lnTo>
                  <a:lnTo>
                    <a:pt x="54" y="0"/>
                  </a:lnTo>
                  <a:lnTo>
                    <a:pt x="0" y="144"/>
                  </a:lnTo>
                  <a:lnTo>
                    <a:pt x="0" y="144"/>
                  </a:lnTo>
                  <a:close/>
                </a:path>
              </a:pathLst>
            </a:custGeom>
            <a:solidFill>
              <a:schemeClr val="bg2"/>
            </a:solidFill>
            <a:ln w="9525">
              <a:noFill/>
              <a:round/>
              <a:headEnd/>
              <a:tailEnd/>
            </a:ln>
          </p:spPr>
          <p:txBody>
            <a:bodyPr/>
            <a:lstStyle/>
            <a:p>
              <a:endParaRPr lang="he-IL"/>
            </a:p>
          </p:txBody>
        </p:sp>
        <p:sp>
          <p:nvSpPr>
            <p:cNvPr id="457757" name="Freeform 29"/>
            <p:cNvSpPr>
              <a:spLocks/>
            </p:cNvSpPr>
            <p:nvPr/>
          </p:nvSpPr>
          <p:spPr bwMode="hidden">
            <a:xfrm>
              <a:off x="2" y="1601"/>
              <a:ext cx="5752" cy="1864"/>
            </a:xfrm>
            <a:custGeom>
              <a:avLst/>
              <a:gdLst/>
              <a:ahLst/>
              <a:cxnLst>
                <a:cxn ang="0">
                  <a:pos x="0" y="371"/>
                </a:cxn>
                <a:cxn ang="0">
                  <a:pos x="5740" y="1864"/>
                </a:cxn>
                <a:cxn ang="0">
                  <a:pos x="5740" y="1834"/>
                </a:cxn>
                <a:cxn ang="0">
                  <a:pos x="0" y="0"/>
                </a:cxn>
                <a:cxn ang="0">
                  <a:pos x="0" y="371"/>
                </a:cxn>
                <a:cxn ang="0">
                  <a:pos x="0" y="371"/>
                </a:cxn>
              </a:cxnLst>
              <a:rect l="0" t="0" r="r" b="b"/>
              <a:pathLst>
                <a:path w="5740" h="1864">
                  <a:moveTo>
                    <a:pt x="0" y="371"/>
                  </a:moveTo>
                  <a:lnTo>
                    <a:pt x="5740" y="1864"/>
                  </a:lnTo>
                  <a:lnTo>
                    <a:pt x="5740" y="1834"/>
                  </a:lnTo>
                  <a:lnTo>
                    <a:pt x="0" y="0"/>
                  </a:lnTo>
                  <a:lnTo>
                    <a:pt x="0" y="371"/>
                  </a:lnTo>
                  <a:lnTo>
                    <a:pt x="0" y="371"/>
                  </a:lnTo>
                  <a:close/>
                </a:path>
              </a:pathLst>
            </a:custGeom>
            <a:gradFill rotWithShape="0">
              <a:gsLst>
                <a:gs pos="0">
                  <a:schemeClr val="bg1">
                    <a:gamma/>
                    <a:shade val="63529"/>
                    <a:invGamma/>
                  </a:schemeClr>
                </a:gs>
                <a:gs pos="100000">
                  <a:schemeClr val="bg1"/>
                </a:gs>
              </a:gsLst>
              <a:lin ang="2700000" scaled="1"/>
            </a:gradFill>
            <a:ln w="9525">
              <a:noFill/>
              <a:round/>
              <a:headEnd/>
              <a:tailEnd/>
            </a:ln>
          </p:spPr>
          <p:txBody>
            <a:bodyPr/>
            <a:lstStyle/>
            <a:p>
              <a:endParaRPr lang="he-IL"/>
            </a:p>
          </p:txBody>
        </p:sp>
        <p:sp>
          <p:nvSpPr>
            <p:cNvPr id="457758" name="Freeform 30"/>
            <p:cNvSpPr>
              <a:spLocks/>
            </p:cNvSpPr>
            <p:nvPr/>
          </p:nvSpPr>
          <p:spPr bwMode="hidden">
            <a:xfrm>
              <a:off x="5754" y="3483"/>
              <a:ext cx="6" cy="6"/>
            </a:xfrm>
            <a:custGeom>
              <a:avLst/>
              <a:gdLst/>
              <a:ahLst/>
              <a:cxnLst>
                <a:cxn ang="0">
                  <a:pos x="6" y="6"/>
                </a:cxn>
                <a:cxn ang="0">
                  <a:pos x="0" y="0"/>
                </a:cxn>
                <a:cxn ang="0">
                  <a:pos x="0" y="6"/>
                </a:cxn>
                <a:cxn ang="0">
                  <a:pos x="6" y="6"/>
                </a:cxn>
                <a:cxn ang="0">
                  <a:pos x="6" y="6"/>
                </a:cxn>
              </a:cxnLst>
              <a:rect l="0" t="0" r="r" b="b"/>
              <a:pathLst>
                <a:path w="6" h="6">
                  <a:moveTo>
                    <a:pt x="6" y="6"/>
                  </a:moveTo>
                  <a:lnTo>
                    <a:pt x="0" y="0"/>
                  </a:lnTo>
                  <a:lnTo>
                    <a:pt x="0" y="6"/>
                  </a:lnTo>
                  <a:lnTo>
                    <a:pt x="6" y="6"/>
                  </a:lnTo>
                  <a:lnTo>
                    <a:pt x="6" y="6"/>
                  </a:lnTo>
                  <a:close/>
                </a:path>
              </a:pathLst>
            </a:custGeom>
            <a:solidFill>
              <a:srgbClr val="18FF00"/>
            </a:solidFill>
            <a:ln w="9525">
              <a:noFill/>
              <a:round/>
              <a:headEnd/>
              <a:tailEnd/>
            </a:ln>
          </p:spPr>
          <p:txBody>
            <a:bodyPr/>
            <a:lstStyle/>
            <a:p>
              <a:endParaRPr lang="he-IL"/>
            </a:p>
          </p:txBody>
        </p:sp>
        <p:sp>
          <p:nvSpPr>
            <p:cNvPr id="457759" name="Freeform 31"/>
            <p:cNvSpPr>
              <a:spLocks/>
            </p:cNvSpPr>
            <p:nvPr/>
          </p:nvSpPr>
          <p:spPr bwMode="hidden">
            <a:xfrm>
              <a:off x="2" y="2152"/>
              <a:ext cx="5752" cy="1337"/>
            </a:xfrm>
            <a:custGeom>
              <a:avLst/>
              <a:gdLst/>
              <a:ahLst/>
              <a:cxnLst>
                <a:cxn ang="0">
                  <a:pos x="0" y="366"/>
                </a:cxn>
                <a:cxn ang="0">
                  <a:pos x="5740" y="1337"/>
                </a:cxn>
                <a:cxn ang="0">
                  <a:pos x="5740" y="1331"/>
                </a:cxn>
                <a:cxn ang="0">
                  <a:pos x="0" y="0"/>
                </a:cxn>
                <a:cxn ang="0">
                  <a:pos x="0" y="366"/>
                </a:cxn>
                <a:cxn ang="0">
                  <a:pos x="0" y="366"/>
                </a:cxn>
              </a:cxnLst>
              <a:rect l="0" t="0" r="r" b="b"/>
              <a:pathLst>
                <a:path w="5740" h="1337">
                  <a:moveTo>
                    <a:pt x="0" y="366"/>
                  </a:moveTo>
                  <a:lnTo>
                    <a:pt x="5740" y="1337"/>
                  </a:lnTo>
                  <a:lnTo>
                    <a:pt x="5740" y="1331"/>
                  </a:lnTo>
                  <a:lnTo>
                    <a:pt x="0" y="0"/>
                  </a:lnTo>
                  <a:lnTo>
                    <a:pt x="0" y="366"/>
                  </a:lnTo>
                  <a:lnTo>
                    <a:pt x="0" y="366"/>
                  </a:lnTo>
                  <a:close/>
                </a:path>
              </a:pathLst>
            </a:custGeom>
            <a:gradFill rotWithShape="0">
              <a:gsLst>
                <a:gs pos="0">
                  <a:schemeClr val="bg1">
                    <a:gamma/>
                    <a:shade val="60784"/>
                    <a:invGamma/>
                  </a:schemeClr>
                </a:gs>
                <a:gs pos="100000">
                  <a:schemeClr val="bg1"/>
                </a:gs>
              </a:gsLst>
              <a:lin ang="2700000" scaled="1"/>
            </a:gradFill>
            <a:ln w="9525">
              <a:noFill/>
              <a:round/>
              <a:headEnd/>
              <a:tailEnd/>
            </a:ln>
          </p:spPr>
          <p:txBody>
            <a:bodyPr/>
            <a:lstStyle/>
            <a:p>
              <a:endParaRPr lang="he-IL"/>
            </a:p>
          </p:txBody>
        </p:sp>
        <p:sp>
          <p:nvSpPr>
            <p:cNvPr id="457760" name="Freeform 32"/>
            <p:cNvSpPr>
              <a:spLocks/>
            </p:cNvSpPr>
            <p:nvPr/>
          </p:nvSpPr>
          <p:spPr bwMode="hidden">
            <a:xfrm>
              <a:off x="2" y="3177"/>
              <a:ext cx="5752" cy="414"/>
            </a:xfrm>
            <a:custGeom>
              <a:avLst/>
              <a:gdLst/>
              <a:ahLst/>
              <a:cxnLst>
                <a:cxn ang="0">
                  <a:pos x="0" y="48"/>
                </a:cxn>
                <a:cxn ang="0">
                  <a:pos x="5740" y="414"/>
                </a:cxn>
                <a:cxn ang="0">
                  <a:pos x="5740" y="402"/>
                </a:cxn>
                <a:cxn ang="0">
                  <a:pos x="0" y="0"/>
                </a:cxn>
                <a:cxn ang="0">
                  <a:pos x="0" y="48"/>
                </a:cxn>
                <a:cxn ang="0">
                  <a:pos x="0" y="48"/>
                </a:cxn>
              </a:cxnLst>
              <a:rect l="0" t="0" r="r" b="b"/>
              <a:pathLst>
                <a:path w="5740" h="414">
                  <a:moveTo>
                    <a:pt x="0" y="48"/>
                  </a:moveTo>
                  <a:lnTo>
                    <a:pt x="5740" y="414"/>
                  </a:lnTo>
                  <a:lnTo>
                    <a:pt x="5740" y="402"/>
                  </a:lnTo>
                  <a:lnTo>
                    <a:pt x="0" y="0"/>
                  </a:lnTo>
                  <a:lnTo>
                    <a:pt x="0" y="48"/>
                  </a:lnTo>
                  <a:lnTo>
                    <a:pt x="0" y="48"/>
                  </a:lnTo>
                  <a:close/>
                </a:path>
              </a:pathLst>
            </a:custGeom>
            <a:gradFill rotWithShape="0">
              <a:gsLst>
                <a:gs pos="0">
                  <a:schemeClr val="bg1">
                    <a:gamma/>
                    <a:shade val="84706"/>
                    <a:invGamma/>
                  </a:schemeClr>
                </a:gs>
                <a:gs pos="100000">
                  <a:schemeClr val="bg1"/>
                </a:gs>
              </a:gsLst>
              <a:lin ang="0" scaled="1"/>
            </a:gradFill>
            <a:ln w="9525">
              <a:noFill/>
              <a:round/>
              <a:headEnd/>
              <a:tailEnd/>
            </a:ln>
          </p:spPr>
          <p:txBody>
            <a:bodyPr/>
            <a:lstStyle/>
            <a:p>
              <a:endParaRPr lang="he-IL"/>
            </a:p>
          </p:txBody>
        </p:sp>
        <p:sp>
          <p:nvSpPr>
            <p:cNvPr id="457761" name="Freeform 33"/>
            <p:cNvSpPr>
              <a:spLocks/>
            </p:cNvSpPr>
            <p:nvPr/>
          </p:nvSpPr>
          <p:spPr bwMode="hidden">
            <a:xfrm>
              <a:off x="1297" y="0"/>
              <a:ext cx="4457" cy="3177"/>
            </a:xfrm>
            <a:custGeom>
              <a:avLst/>
              <a:gdLst/>
              <a:ahLst/>
              <a:cxnLst>
                <a:cxn ang="0">
                  <a:pos x="0" y="0"/>
                </a:cxn>
                <a:cxn ang="0">
                  <a:pos x="4448" y="3177"/>
                </a:cxn>
                <a:cxn ang="0">
                  <a:pos x="4448" y="3153"/>
                </a:cxn>
                <a:cxn ang="0">
                  <a:pos x="125" y="0"/>
                </a:cxn>
                <a:cxn ang="0">
                  <a:pos x="0" y="0"/>
                </a:cxn>
                <a:cxn ang="0">
                  <a:pos x="0" y="0"/>
                </a:cxn>
              </a:cxnLst>
              <a:rect l="0" t="0" r="r" b="b"/>
              <a:pathLst>
                <a:path w="4448" h="3177">
                  <a:moveTo>
                    <a:pt x="0" y="0"/>
                  </a:moveTo>
                  <a:lnTo>
                    <a:pt x="4448" y="3177"/>
                  </a:lnTo>
                  <a:lnTo>
                    <a:pt x="4448" y="3153"/>
                  </a:lnTo>
                  <a:lnTo>
                    <a:pt x="125" y="0"/>
                  </a:lnTo>
                  <a:lnTo>
                    <a:pt x="0" y="0"/>
                  </a:lnTo>
                  <a:lnTo>
                    <a:pt x="0" y="0"/>
                  </a:lnTo>
                  <a:close/>
                </a:path>
              </a:pathLst>
            </a:custGeom>
            <a:gradFill rotWithShape="0">
              <a:gsLst>
                <a:gs pos="0">
                  <a:schemeClr val="bg1">
                    <a:gamma/>
                    <a:shade val="48627"/>
                    <a:invGamma/>
                  </a:schemeClr>
                </a:gs>
                <a:gs pos="100000">
                  <a:schemeClr val="bg1"/>
                </a:gs>
              </a:gsLst>
              <a:lin ang="2700000" scaled="1"/>
            </a:gradFill>
            <a:ln w="9525">
              <a:noFill/>
              <a:round/>
              <a:headEnd/>
              <a:tailEnd/>
            </a:ln>
          </p:spPr>
          <p:txBody>
            <a:bodyPr/>
            <a:lstStyle/>
            <a:p>
              <a:endParaRPr lang="he-IL"/>
            </a:p>
          </p:txBody>
        </p:sp>
        <p:sp>
          <p:nvSpPr>
            <p:cNvPr id="457762" name="Freeform 34"/>
            <p:cNvSpPr>
              <a:spLocks/>
            </p:cNvSpPr>
            <p:nvPr/>
          </p:nvSpPr>
          <p:spPr bwMode="hidden">
            <a:xfrm>
              <a:off x="3321" y="0"/>
              <a:ext cx="2433" cy="2614"/>
            </a:xfrm>
            <a:custGeom>
              <a:avLst/>
              <a:gdLst/>
              <a:ahLst/>
              <a:cxnLst>
                <a:cxn ang="0">
                  <a:pos x="0" y="0"/>
                </a:cxn>
                <a:cxn ang="0">
                  <a:pos x="2428" y="2614"/>
                </a:cxn>
                <a:cxn ang="0">
                  <a:pos x="2428" y="2608"/>
                </a:cxn>
                <a:cxn ang="0">
                  <a:pos x="66" y="0"/>
                </a:cxn>
                <a:cxn ang="0">
                  <a:pos x="0" y="0"/>
                </a:cxn>
                <a:cxn ang="0">
                  <a:pos x="0" y="0"/>
                </a:cxn>
              </a:cxnLst>
              <a:rect l="0" t="0" r="r" b="b"/>
              <a:pathLst>
                <a:path w="2428" h="2614">
                  <a:moveTo>
                    <a:pt x="0" y="0"/>
                  </a:moveTo>
                  <a:lnTo>
                    <a:pt x="2428" y="2614"/>
                  </a:lnTo>
                  <a:lnTo>
                    <a:pt x="2428" y="2608"/>
                  </a:lnTo>
                  <a:lnTo>
                    <a:pt x="66" y="0"/>
                  </a:lnTo>
                  <a:lnTo>
                    <a:pt x="0" y="0"/>
                  </a:lnTo>
                  <a:lnTo>
                    <a:pt x="0" y="0"/>
                  </a:lnTo>
                  <a:close/>
                </a:path>
              </a:pathLst>
            </a:custGeom>
            <a:gradFill rotWithShape="0">
              <a:gsLst>
                <a:gs pos="0">
                  <a:schemeClr val="bg1">
                    <a:gamma/>
                    <a:shade val="84706"/>
                    <a:invGamma/>
                  </a:schemeClr>
                </a:gs>
                <a:gs pos="100000">
                  <a:schemeClr val="bg1"/>
                </a:gs>
              </a:gsLst>
              <a:lin ang="2700000" scaled="1"/>
            </a:gradFill>
            <a:ln w="9525">
              <a:noFill/>
              <a:round/>
              <a:headEnd/>
              <a:tailEnd/>
            </a:ln>
          </p:spPr>
          <p:txBody>
            <a:bodyPr/>
            <a:lstStyle/>
            <a:p>
              <a:endParaRPr lang="he-IL"/>
            </a:p>
          </p:txBody>
        </p:sp>
        <p:sp>
          <p:nvSpPr>
            <p:cNvPr id="457763" name="Freeform 35"/>
            <p:cNvSpPr>
              <a:spLocks/>
            </p:cNvSpPr>
            <p:nvPr/>
          </p:nvSpPr>
          <p:spPr bwMode="hidden">
            <a:xfrm>
              <a:off x="3950" y="0"/>
              <a:ext cx="1804" cy="2464"/>
            </a:xfrm>
            <a:custGeom>
              <a:avLst/>
              <a:gdLst/>
              <a:ahLst/>
              <a:cxnLst>
                <a:cxn ang="0">
                  <a:pos x="485" y="0"/>
                </a:cxn>
                <a:cxn ang="0">
                  <a:pos x="0" y="0"/>
                </a:cxn>
                <a:cxn ang="0">
                  <a:pos x="1800" y="2464"/>
                </a:cxn>
                <a:cxn ang="0">
                  <a:pos x="1800" y="2248"/>
                </a:cxn>
                <a:cxn ang="0">
                  <a:pos x="1794" y="2248"/>
                </a:cxn>
                <a:cxn ang="0">
                  <a:pos x="485" y="0"/>
                </a:cxn>
                <a:cxn ang="0">
                  <a:pos x="485" y="0"/>
                </a:cxn>
              </a:cxnLst>
              <a:rect l="0" t="0" r="r" b="b"/>
              <a:pathLst>
                <a:path w="1800" h="2464">
                  <a:moveTo>
                    <a:pt x="485" y="0"/>
                  </a:moveTo>
                  <a:lnTo>
                    <a:pt x="0" y="0"/>
                  </a:lnTo>
                  <a:lnTo>
                    <a:pt x="1800" y="2464"/>
                  </a:lnTo>
                  <a:lnTo>
                    <a:pt x="1800" y="2248"/>
                  </a:lnTo>
                  <a:lnTo>
                    <a:pt x="1794" y="2248"/>
                  </a:lnTo>
                  <a:lnTo>
                    <a:pt x="485" y="0"/>
                  </a:lnTo>
                  <a:lnTo>
                    <a:pt x="485" y="0"/>
                  </a:lnTo>
                  <a:close/>
                </a:path>
              </a:pathLst>
            </a:custGeom>
            <a:gradFill rotWithShape="0">
              <a:gsLst>
                <a:gs pos="0">
                  <a:schemeClr val="bg2">
                    <a:gamma/>
                    <a:shade val="78824"/>
                    <a:invGamma/>
                  </a:schemeClr>
                </a:gs>
                <a:gs pos="100000">
                  <a:schemeClr val="bg2"/>
                </a:gs>
              </a:gsLst>
              <a:lin ang="5400000" scaled="1"/>
            </a:gradFill>
            <a:ln w="9525">
              <a:noFill/>
              <a:round/>
              <a:headEnd/>
              <a:tailEnd/>
            </a:ln>
          </p:spPr>
          <p:txBody>
            <a:bodyPr/>
            <a:lstStyle/>
            <a:p>
              <a:endParaRPr lang="he-IL"/>
            </a:p>
          </p:txBody>
        </p:sp>
        <p:sp>
          <p:nvSpPr>
            <p:cNvPr id="457764" name="Freeform 36"/>
            <p:cNvSpPr>
              <a:spLocks/>
            </p:cNvSpPr>
            <p:nvPr/>
          </p:nvSpPr>
          <p:spPr bwMode="hidden">
            <a:xfrm>
              <a:off x="4519" y="0"/>
              <a:ext cx="1235" cy="2074"/>
            </a:xfrm>
            <a:custGeom>
              <a:avLst/>
              <a:gdLst/>
              <a:ahLst/>
              <a:cxnLst>
                <a:cxn ang="0">
                  <a:pos x="0" y="0"/>
                </a:cxn>
                <a:cxn ang="0">
                  <a:pos x="1232" y="2074"/>
                </a:cxn>
                <a:cxn ang="0">
                  <a:pos x="1232" y="2038"/>
                </a:cxn>
                <a:cxn ang="0">
                  <a:pos x="42" y="0"/>
                </a:cxn>
                <a:cxn ang="0">
                  <a:pos x="0" y="0"/>
                </a:cxn>
                <a:cxn ang="0">
                  <a:pos x="0" y="0"/>
                </a:cxn>
              </a:cxnLst>
              <a:rect l="0" t="0" r="r" b="b"/>
              <a:pathLst>
                <a:path w="1232" h="2074">
                  <a:moveTo>
                    <a:pt x="0" y="0"/>
                  </a:moveTo>
                  <a:lnTo>
                    <a:pt x="1232" y="2074"/>
                  </a:lnTo>
                  <a:lnTo>
                    <a:pt x="1232" y="2038"/>
                  </a:lnTo>
                  <a:lnTo>
                    <a:pt x="42" y="0"/>
                  </a:lnTo>
                  <a:lnTo>
                    <a:pt x="0" y="0"/>
                  </a:lnTo>
                  <a:lnTo>
                    <a:pt x="0" y="0"/>
                  </a:lnTo>
                  <a:close/>
                </a:path>
              </a:pathLst>
            </a:custGeom>
            <a:gradFill rotWithShape="0">
              <a:gsLst>
                <a:gs pos="0">
                  <a:schemeClr val="bg1">
                    <a:gamma/>
                    <a:shade val="57647"/>
                    <a:invGamma/>
                  </a:schemeClr>
                </a:gs>
                <a:gs pos="100000">
                  <a:schemeClr val="bg1"/>
                </a:gs>
              </a:gsLst>
              <a:lin ang="2700000" scaled="1"/>
            </a:gradFill>
            <a:ln w="9525">
              <a:noFill/>
              <a:round/>
              <a:headEnd/>
              <a:tailEnd/>
            </a:ln>
          </p:spPr>
          <p:txBody>
            <a:bodyPr/>
            <a:lstStyle/>
            <a:p>
              <a:endParaRPr lang="he-IL"/>
            </a:p>
          </p:txBody>
        </p:sp>
        <p:sp>
          <p:nvSpPr>
            <p:cNvPr id="457765" name="Freeform 37"/>
            <p:cNvSpPr>
              <a:spLocks/>
            </p:cNvSpPr>
            <p:nvPr/>
          </p:nvSpPr>
          <p:spPr bwMode="hidden">
            <a:xfrm>
              <a:off x="4694" y="0"/>
              <a:ext cx="1060" cy="1936"/>
            </a:xfrm>
            <a:custGeom>
              <a:avLst/>
              <a:gdLst/>
              <a:ahLst/>
              <a:cxnLst>
                <a:cxn ang="0">
                  <a:pos x="0" y="0"/>
                </a:cxn>
                <a:cxn ang="0">
                  <a:pos x="1058" y="1936"/>
                </a:cxn>
                <a:cxn ang="0">
                  <a:pos x="1058" y="1930"/>
                </a:cxn>
                <a:cxn ang="0">
                  <a:pos x="54" y="0"/>
                </a:cxn>
                <a:cxn ang="0">
                  <a:pos x="0" y="0"/>
                </a:cxn>
                <a:cxn ang="0">
                  <a:pos x="0" y="0"/>
                </a:cxn>
              </a:cxnLst>
              <a:rect l="0" t="0" r="r" b="b"/>
              <a:pathLst>
                <a:path w="1058" h="1936">
                  <a:moveTo>
                    <a:pt x="0" y="0"/>
                  </a:moveTo>
                  <a:lnTo>
                    <a:pt x="1058" y="1936"/>
                  </a:lnTo>
                  <a:lnTo>
                    <a:pt x="1058" y="1930"/>
                  </a:lnTo>
                  <a:lnTo>
                    <a:pt x="54" y="0"/>
                  </a:lnTo>
                  <a:lnTo>
                    <a:pt x="0" y="0"/>
                  </a:lnTo>
                  <a:lnTo>
                    <a:pt x="0" y="0"/>
                  </a:lnTo>
                  <a:close/>
                </a:path>
              </a:pathLst>
            </a:custGeom>
            <a:gradFill rotWithShape="0">
              <a:gsLst>
                <a:gs pos="0">
                  <a:schemeClr val="bg1">
                    <a:gamma/>
                    <a:shade val="72549"/>
                    <a:invGamma/>
                  </a:schemeClr>
                </a:gs>
                <a:gs pos="100000">
                  <a:schemeClr val="bg1"/>
                </a:gs>
              </a:gsLst>
              <a:lin ang="2700000" scaled="1"/>
            </a:gradFill>
            <a:ln w="9525">
              <a:noFill/>
              <a:round/>
              <a:headEnd/>
              <a:tailEnd/>
            </a:ln>
          </p:spPr>
          <p:txBody>
            <a:bodyPr/>
            <a:lstStyle/>
            <a:p>
              <a:endParaRPr lang="he-IL"/>
            </a:p>
          </p:txBody>
        </p:sp>
        <p:sp>
          <p:nvSpPr>
            <p:cNvPr id="457766" name="Freeform 38"/>
            <p:cNvSpPr>
              <a:spLocks/>
            </p:cNvSpPr>
            <p:nvPr/>
          </p:nvSpPr>
          <p:spPr bwMode="hidden">
            <a:xfrm>
              <a:off x="4981" y="0"/>
              <a:ext cx="773" cy="1487"/>
            </a:xfrm>
            <a:custGeom>
              <a:avLst/>
              <a:gdLst/>
              <a:ahLst/>
              <a:cxnLst>
                <a:cxn ang="0">
                  <a:pos x="771" y="1433"/>
                </a:cxn>
                <a:cxn ang="0">
                  <a:pos x="42" y="0"/>
                </a:cxn>
                <a:cxn ang="0">
                  <a:pos x="0" y="0"/>
                </a:cxn>
                <a:cxn ang="0">
                  <a:pos x="771" y="1487"/>
                </a:cxn>
                <a:cxn ang="0">
                  <a:pos x="771" y="1433"/>
                </a:cxn>
                <a:cxn ang="0">
                  <a:pos x="771" y="1433"/>
                </a:cxn>
              </a:cxnLst>
              <a:rect l="0" t="0" r="r" b="b"/>
              <a:pathLst>
                <a:path w="771" h="1487">
                  <a:moveTo>
                    <a:pt x="771" y="1433"/>
                  </a:moveTo>
                  <a:lnTo>
                    <a:pt x="42" y="0"/>
                  </a:lnTo>
                  <a:lnTo>
                    <a:pt x="0" y="0"/>
                  </a:lnTo>
                  <a:lnTo>
                    <a:pt x="771" y="1487"/>
                  </a:lnTo>
                  <a:lnTo>
                    <a:pt x="771" y="1433"/>
                  </a:lnTo>
                  <a:lnTo>
                    <a:pt x="771" y="1433"/>
                  </a:lnTo>
                  <a:close/>
                </a:path>
              </a:pathLst>
            </a:custGeom>
            <a:gradFill rotWithShape="0">
              <a:gsLst>
                <a:gs pos="0">
                  <a:schemeClr val="bg1">
                    <a:gamma/>
                    <a:shade val="78824"/>
                    <a:invGamma/>
                  </a:schemeClr>
                </a:gs>
                <a:gs pos="100000">
                  <a:schemeClr val="bg1"/>
                </a:gs>
              </a:gsLst>
              <a:lin ang="2700000" scaled="1"/>
            </a:gradFill>
            <a:ln w="9525">
              <a:noFill/>
              <a:round/>
              <a:headEnd/>
              <a:tailEnd/>
            </a:ln>
          </p:spPr>
          <p:txBody>
            <a:bodyPr/>
            <a:lstStyle/>
            <a:p>
              <a:endParaRPr lang="he-IL"/>
            </a:p>
          </p:txBody>
        </p:sp>
        <p:grpSp>
          <p:nvGrpSpPr>
            <p:cNvPr id="457767" name="Group 39"/>
            <p:cNvGrpSpPr>
              <a:grpSpLocks/>
            </p:cNvGrpSpPr>
            <p:nvPr userDrawn="1"/>
          </p:nvGrpSpPr>
          <p:grpSpPr bwMode="auto">
            <a:xfrm>
              <a:off x="0" y="1632"/>
              <a:ext cx="5758" cy="1858"/>
              <a:chOff x="0" y="1632"/>
              <a:chExt cx="5758" cy="1858"/>
            </a:xfrm>
          </p:grpSpPr>
          <p:sp>
            <p:nvSpPr>
              <p:cNvPr id="457768" name="Freeform 40"/>
              <p:cNvSpPr>
                <a:spLocks/>
              </p:cNvSpPr>
              <p:nvPr/>
            </p:nvSpPr>
            <p:spPr bwMode="hidden">
              <a:xfrm>
                <a:off x="0" y="1632"/>
                <a:ext cx="3670" cy="1313"/>
              </a:xfrm>
              <a:custGeom>
                <a:avLst/>
                <a:gdLst/>
                <a:ahLst/>
                <a:cxnLst>
                  <a:cxn ang="0">
                    <a:pos x="0" y="0"/>
                  </a:cxn>
                  <a:cxn ang="0">
                    <a:pos x="0" y="366"/>
                  </a:cxn>
                  <a:cxn ang="0">
                    <a:pos x="3635" y="1313"/>
                  </a:cxn>
                  <a:cxn ang="0">
                    <a:pos x="3647" y="1235"/>
                  </a:cxn>
                  <a:cxn ang="0">
                    <a:pos x="3659" y="1163"/>
                  </a:cxn>
                  <a:cxn ang="0">
                    <a:pos x="0" y="0"/>
                  </a:cxn>
                  <a:cxn ang="0">
                    <a:pos x="0" y="0"/>
                  </a:cxn>
                </a:cxnLst>
                <a:rect l="0" t="0" r="r" b="b"/>
                <a:pathLst>
                  <a:path w="3659" h="1313">
                    <a:moveTo>
                      <a:pt x="0" y="0"/>
                    </a:moveTo>
                    <a:lnTo>
                      <a:pt x="0" y="366"/>
                    </a:lnTo>
                    <a:lnTo>
                      <a:pt x="3635" y="1313"/>
                    </a:lnTo>
                    <a:lnTo>
                      <a:pt x="3647" y="1235"/>
                    </a:lnTo>
                    <a:lnTo>
                      <a:pt x="3659" y="1163"/>
                    </a:lnTo>
                    <a:lnTo>
                      <a:pt x="0" y="0"/>
                    </a:lnTo>
                    <a:lnTo>
                      <a:pt x="0" y="0"/>
                    </a:lnTo>
                    <a:close/>
                  </a:path>
                </a:pathLst>
              </a:custGeom>
              <a:gradFill rotWithShape="0">
                <a:gsLst>
                  <a:gs pos="0">
                    <a:schemeClr val="bg1">
                      <a:gamma/>
                      <a:shade val="72549"/>
                      <a:invGamma/>
                    </a:schemeClr>
                  </a:gs>
                  <a:gs pos="100000">
                    <a:schemeClr val="bg1"/>
                  </a:gs>
                </a:gsLst>
                <a:lin ang="0" scaled="1"/>
              </a:gradFill>
              <a:ln w="9525">
                <a:noFill/>
                <a:round/>
                <a:headEnd/>
                <a:tailEnd/>
              </a:ln>
            </p:spPr>
            <p:txBody>
              <a:bodyPr/>
              <a:lstStyle/>
              <a:p>
                <a:endParaRPr lang="he-IL"/>
              </a:p>
            </p:txBody>
          </p:sp>
          <p:sp>
            <p:nvSpPr>
              <p:cNvPr id="457769" name="Freeform 41"/>
              <p:cNvSpPr>
                <a:spLocks/>
              </p:cNvSpPr>
              <p:nvPr/>
            </p:nvSpPr>
            <p:spPr bwMode="hidden">
              <a:xfrm>
                <a:off x="3646" y="2795"/>
                <a:ext cx="2112" cy="695"/>
              </a:xfrm>
              <a:custGeom>
                <a:avLst/>
                <a:gdLst/>
                <a:ahLst/>
                <a:cxnLst>
                  <a:cxn ang="0">
                    <a:pos x="2105" y="665"/>
                  </a:cxn>
                  <a:cxn ang="0">
                    <a:pos x="24" y="0"/>
                  </a:cxn>
                  <a:cxn ang="0">
                    <a:pos x="12" y="72"/>
                  </a:cxn>
                  <a:cxn ang="0">
                    <a:pos x="0" y="150"/>
                  </a:cxn>
                  <a:cxn ang="0">
                    <a:pos x="2105" y="695"/>
                  </a:cxn>
                  <a:cxn ang="0">
                    <a:pos x="2105" y="665"/>
                  </a:cxn>
                  <a:cxn ang="0">
                    <a:pos x="2105" y="665"/>
                  </a:cxn>
                </a:cxnLst>
                <a:rect l="0" t="0" r="r" b="b"/>
                <a:pathLst>
                  <a:path w="2105" h="695">
                    <a:moveTo>
                      <a:pt x="2105" y="665"/>
                    </a:moveTo>
                    <a:lnTo>
                      <a:pt x="24" y="0"/>
                    </a:lnTo>
                    <a:lnTo>
                      <a:pt x="12" y="72"/>
                    </a:lnTo>
                    <a:lnTo>
                      <a:pt x="0" y="150"/>
                    </a:lnTo>
                    <a:lnTo>
                      <a:pt x="2105" y="695"/>
                    </a:lnTo>
                    <a:lnTo>
                      <a:pt x="2105" y="665"/>
                    </a:lnTo>
                    <a:lnTo>
                      <a:pt x="2105" y="665"/>
                    </a:lnTo>
                    <a:close/>
                  </a:path>
                </a:pathLst>
              </a:custGeom>
              <a:gradFill rotWithShape="0">
                <a:gsLst>
                  <a:gs pos="0">
                    <a:schemeClr val="bg1"/>
                  </a:gs>
                  <a:gs pos="100000">
                    <a:schemeClr val="bg1">
                      <a:gamma/>
                      <a:tint val="90980"/>
                      <a:invGamma/>
                    </a:schemeClr>
                  </a:gs>
                </a:gsLst>
                <a:lin ang="0" scaled="1"/>
              </a:gradFill>
              <a:ln w="9525">
                <a:noFill/>
                <a:round/>
                <a:headEnd/>
                <a:tailEnd/>
              </a:ln>
            </p:spPr>
            <p:txBody>
              <a:bodyPr/>
              <a:lstStyle/>
              <a:p>
                <a:endParaRPr lang="he-IL"/>
              </a:p>
            </p:txBody>
          </p:sp>
        </p:grpSp>
      </p:grpSp>
      <p:sp>
        <p:nvSpPr>
          <p:cNvPr id="457770" name="Rectangle 42"/>
          <p:cNvSpPr>
            <a:spLocks noGrp="1" noChangeArrowheads="1"/>
          </p:cNvSpPr>
          <p:nvPr>
            <p:ph type="title"/>
          </p:nvPr>
        </p:nvSpPr>
        <p:spPr bwMode="auto">
          <a:xfrm>
            <a:off x="457200" y="277813"/>
            <a:ext cx="82296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he-IL" smtClean="0"/>
              <a:t>לחץ כדי לערוך סגנון כותרת של תבנית בסיס</a:t>
            </a:r>
          </a:p>
        </p:txBody>
      </p:sp>
      <p:sp>
        <p:nvSpPr>
          <p:cNvPr id="457771" name="Rectangle 43"/>
          <p:cNvSpPr>
            <a:spLocks noGrp="1" noChangeArrowheads="1"/>
          </p:cNvSpPr>
          <p:nvPr>
            <p:ph type="body" idx="1"/>
          </p:nvPr>
        </p:nvSpPr>
        <p:spPr bwMode="auto">
          <a:xfrm>
            <a:off x="457200" y="1600200"/>
            <a:ext cx="8229600" cy="45307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p>
        </p:txBody>
      </p:sp>
      <p:sp>
        <p:nvSpPr>
          <p:cNvPr id="457772" name="Rectangle 44"/>
          <p:cNvSpPr>
            <a:spLocks noGrp="1" noChangeArrowheads="1"/>
          </p:cNvSpPr>
          <p:nvPr>
            <p:ph type="dt" sz="half" idx="2"/>
          </p:nvPr>
        </p:nvSpPr>
        <p:spPr bwMode="auto">
          <a:xfrm>
            <a:off x="457200" y="6243638"/>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rtl="0">
              <a:defRPr sz="1200">
                <a:effectLst>
                  <a:outerShdw blurRad="38100" dist="38100" dir="2700000" algn="tl">
                    <a:srgbClr val="000000"/>
                  </a:outerShdw>
                </a:effectLst>
              </a:defRPr>
            </a:lvl1pPr>
          </a:lstStyle>
          <a:p>
            <a:endParaRPr lang="en-US"/>
          </a:p>
        </p:txBody>
      </p:sp>
      <p:sp>
        <p:nvSpPr>
          <p:cNvPr id="457773" name="Rectangle 45"/>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rtl="0">
              <a:defRPr sz="1200">
                <a:effectLst>
                  <a:outerShdw blurRad="38100" dist="38100" dir="2700000" algn="tl">
                    <a:srgbClr val="000000"/>
                  </a:outerShdw>
                </a:effectLst>
              </a:defRPr>
            </a:lvl1pPr>
          </a:lstStyle>
          <a:p>
            <a:endParaRPr lang="en-US"/>
          </a:p>
        </p:txBody>
      </p:sp>
      <p:sp>
        <p:nvSpPr>
          <p:cNvPr id="457774" name="Rectangle 46"/>
          <p:cNvSpPr>
            <a:spLocks noGrp="1" noChangeArrowheads="1"/>
          </p:cNvSpPr>
          <p:nvPr>
            <p:ph type="sldNum" sz="quarter" idx="4"/>
          </p:nvPr>
        </p:nvSpPr>
        <p:spPr bwMode="auto">
          <a:xfrm>
            <a:off x="6553200" y="6243638"/>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rtl="0">
              <a:defRPr sz="1200">
                <a:effectLst>
                  <a:outerShdw blurRad="38100" dist="38100" dir="2700000" algn="tl">
                    <a:srgbClr val="000000"/>
                  </a:outerShdw>
                </a:effectLst>
              </a:defRPr>
            </a:lvl1pPr>
          </a:lstStyle>
          <a:p>
            <a:fld id="{699EAB3F-CD4E-401A-A934-EF4D1413C7AC}" type="slidenum">
              <a:rPr lang="he-IL"/>
              <a:pPr/>
              <a:t>‹#›</a:t>
            </a:fld>
            <a:endParaRPr lang="en-US"/>
          </a:p>
        </p:txBody>
      </p:sp>
    </p:spTree>
  </p:cSld>
  <p:clrMap bg1="dk2" tx1="lt1" bg2="dk1" tx2="lt2" accent1="accent1" accent2="accent2" accent3="accent3" accent4="accent4" accent5="accent5" accent6="accent6" hlink="hlink" folHlink="folHlink"/>
  <p:sldLayoutIdLst>
    <p:sldLayoutId id="2147483943" r:id="rId1"/>
    <p:sldLayoutId id="2147483944" r:id="rId2"/>
    <p:sldLayoutId id="2147483945" r:id="rId3"/>
    <p:sldLayoutId id="2147483946" r:id="rId4"/>
    <p:sldLayoutId id="2147483947" r:id="rId5"/>
    <p:sldLayoutId id="2147483948" r:id="rId6"/>
    <p:sldLayoutId id="2147483949" r:id="rId7"/>
    <p:sldLayoutId id="2147483950" r:id="rId8"/>
    <p:sldLayoutId id="2147483951" r:id="rId9"/>
    <p:sldLayoutId id="2147483952" r:id="rId10"/>
    <p:sldLayoutId id="2147483953" r:id="rId11"/>
    <p:sldLayoutId id="2147483954" r:id="rId12"/>
  </p:sldLayoutIdLst>
  <p:txStyles>
    <p:titleStyle>
      <a:lvl1pPr algn="ctr" rtl="1" fontAlgn="base">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ctr" rtl="1" fontAlgn="base">
        <a:spcBef>
          <a:spcPct val="0"/>
        </a:spcBef>
        <a:spcAft>
          <a:spcPct val="0"/>
        </a:spcAft>
        <a:defRPr sz="4400">
          <a:solidFill>
            <a:schemeClr val="tx2"/>
          </a:solidFill>
          <a:effectLst>
            <a:outerShdw blurRad="38100" dist="38100" dir="2700000" algn="tl">
              <a:srgbClr val="000000"/>
            </a:outerShdw>
          </a:effectLst>
          <a:latin typeface="Arial" pitchFamily="34" charset="0"/>
          <a:cs typeface="Arial" pitchFamily="34" charset="0"/>
        </a:defRPr>
      </a:lvl2pPr>
      <a:lvl3pPr algn="ctr" rtl="1" fontAlgn="base">
        <a:spcBef>
          <a:spcPct val="0"/>
        </a:spcBef>
        <a:spcAft>
          <a:spcPct val="0"/>
        </a:spcAft>
        <a:defRPr sz="4400">
          <a:solidFill>
            <a:schemeClr val="tx2"/>
          </a:solidFill>
          <a:effectLst>
            <a:outerShdw blurRad="38100" dist="38100" dir="2700000" algn="tl">
              <a:srgbClr val="000000"/>
            </a:outerShdw>
          </a:effectLst>
          <a:latin typeface="Arial" pitchFamily="34" charset="0"/>
          <a:cs typeface="Arial" pitchFamily="34" charset="0"/>
        </a:defRPr>
      </a:lvl3pPr>
      <a:lvl4pPr algn="ctr" rtl="1" fontAlgn="base">
        <a:spcBef>
          <a:spcPct val="0"/>
        </a:spcBef>
        <a:spcAft>
          <a:spcPct val="0"/>
        </a:spcAft>
        <a:defRPr sz="4400">
          <a:solidFill>
            <a:schemeClr val="tx2"/>
          </a:solidFill>
          <a:effectLst>
            <a:outerShdw blurRad="38100" dist="38100" dir="2700000" algn="tl">
              <a:srgbClr val="000000"/>
            </a:outerShdw>
          </a:effectLst>
          <a:latin typeface="Arial" pitchFamily="34" charset="0"/>
          <a:cs typeface="Arial" pitchFamily="34" charset="0"/>
        </a:defRPr>
      </a:lvl4pPr>
      <a:lvl5pPr algn="ctr" rtl="1" fontAlgn="base">
        <a:spcBef>
          <a:spcPct val="0"/>
        </a:spcBef>
        <a:spcAft>
          <a:spcPct val="0"/>
        </a:spcAft>
        <a:defRPr sz="4400">
          <a:solidFill>
            <a:schemeClr val="tx2"/>
          </a:solidFill>
          <a:effectLst>
            <a:outerShdw blurRad="38100" dist="38100" dir="2700000" algn="tl">
              <a:srgbClr val="000000"/>
            </a:outerShdw>
          </a:effectLst>
          <a:latin typeface="Arial" pitchFamily="34" charset="0"/>
          <a:cs typeface="Arial" pitchFamily="34" charset="0"/>
        </a:defRPr>
      </a:lvl5pPr>
      <a:lvl6pPr marL="457200" algn="ctr" rtl="1" fontAlgn="base">
        <a:spcBef>
          <a:spcPct val="0"/>
        </a:spcBef>
        <a:spcAft>
          <a:spcPct val="0"/>
        </a:spcAft>
        <a:defRPr sz="4400">
          <a:solidFill>
            <a:schemeClr val="tx2"/>
          </a:solidFill>
          <a:effectLst>
            <a:outerShdw blurRad="38100" dist="38100" dir="2700000" algn="tl">
              <a:srgbClr val="000000"/>
            </a:outerShdw>
          </a:effectLst>
          <a:latin typeface="Arial" pitchFamily="34" charset="0"/>
          <a:cs typeface="Arial" pitchFamily="34" charset="0"/>
        </a:defRPr>
      </a:lvl6pPr>
      <a:lvl7pPr marL="914400" algn="ctr" rtl="1" fontAlgn="base">
        <a:spcBef>
          <a:spcPct val="0"/>
        </a:spcBef>
        <a:spcAft>
          <a:spcPct val="0"/>
        </a:spcAft>
        <a:defRPr sz="4400">
          <a:solidFill>
            <a:schemeClr val="tx2"/>
          </a:solidFill>
          <a:effectLst>
            <a:outerShdw blurRad="38100" dist="38100" dir="2700000" algn="tl">
              <a:srgbClr val="000000"/>
            </a:outerShdw>
          </a:effectLst>
          <a:latin typeface="Arial" pitchFamily="34" charset="0"/>
          <a:cs typeface="Arial" pitchFamily="34" charset="0"/>
        </a:defRPr>
      </a:lvl7pPr>
      <a:lvl8pPr marL="1371600" algn="ctr" rtl="1" fontAlgn="base">
        <a:spcBef>
          <a:spcPct val="0"/>
        </a:spcBef>
        <a:spcAft>
          <a:spcPct val="0"/>
        </a:spcAft>
        <a:defRPr sz="4400">
          <a:solidFill>
            <a:schemeClr val="tx2"/>
          </a:solidFill>
          <a:effectLst>
            <a:outerShdw blurRad="38100" dist="38100" dir="2700000" algn="tl">
              <a:srgbClr val="000000"/>
            </a:outerShdw>
          </a:effectLst>
          <a:latin typeface="Arial" pitchFamily="34" charset="0"/>
          <a:cs typeface="Arial" pitchFamily="34" charset="0"/>
        </a:defRPr>
      </a:lvl8pPr>
      <a:lvl9pPr marL="1828800" algn="ctr" rtl="1" fontAlgn="base">
        <a:spcBef>
          <a:spcPct val="0"/>
        </a:spcBef>
        <a:spcAft>
          <a:spcPct val="0"/>
        </a:spcAft>
        <a:defRPr sz="4400">
          <a:solidFill>
            <a:schemeClr val="tx2"/>
          </a:solidFill>
          <a:effectLst>
            <a:outerShdw blurRad="38100" dist="38100" dir="2700000" algn="tl">
              <a:srgbClr val="000000"/>
            </a:outerShdw>
          </a:effectLst>
          <a:latin typeface="Arial" pitchFamily="34" charset="0"/>
          <a:cs typeface="Arial" pitchFamily="34" charset="0"/>
        </a:defRPr>
      </a:lvl9pPr>
    </p:titleStyle>
    <p:bodyStyle>
      <a:lvl1pPr marL="342900" indent="-342900" algn="r" rtl="1" fontAlgn="base">
        <a:spcBef>
          <a:spcPct val="20000"/>
        </a:spcBef>
        <a:spcAft>
          <a:spcPct val="0"/>
        </a:spcAft>
        <a:buClr>
          <a:schemeClr val="hlink"/>
        </a:buClr>
        <a:buSzPct val="90000"/>
        <a:buFont typeface="Wingdings" pitchFamily="2" charset="2"/>
        <a:buBlip>
          <a:blip r:embed="rId14"/>
        </a:buBlip>
        <a:defRPr sz="3200">
          <a:solidFill>
            <a:schemeClr val="tx1"/>
          </a:solidFill>
          <a:effectLst>
            <a:outerShdw blurRad="38100" dist="38100" dir="2700000" algn="tl">
              <a:srgbClr val="000000"/>
            </a:outerShdw>
          </a:effectLst>
          <a:latin typeface="+mn-lt"/>
          <a:ea typeface="+mn-ea"/>
          <a:cs typeface="+mn-cs"/>
        </a:defRPr>
      </a:lvl1pPr>
      <a:lvl2pPr marL="742950" indent="-285750" algn="r" rtl="1" fontAlgn="base">
        <a:spcBef>
          <a:spcPct val="20000"/>
        </a:spcBef>
        <a:spcAft>
          <a:spcPct val="0"/>
        </a:spcAft>
        <a:buChar char="–"/>
        <a:defRPr sz="2800">
          <a:solidFill>
            <a:schemeClr val="tx1"/>
          </a:solidFill>
          <a:effectLst>
            <a:outerShdw blurRad="38100" dist="38100" dir="2700000" algn="tl">
              <a:srgbClr val="000000"/>
            </a:outerShdw>
          </a:effectLst>
          <a:latin typeface="+mn-lt"/>
          <a:cs typeface="+mn-cs"/>
        </a:defRPr>
      </a:lvl2pPr>
      <a:lvl3pPr marL="1143000" indent="-228600" algn="r" rtl="1" fontAlgn="base">
        <a:spcBef>
          <a:spcPct val="20000"/>
        </a:spcBef>
        <a:spcAft>
          <a:spcPct val="0"/>
        </a:spcAft>
        <a:buClr>
          <a:schemeClr val="accent2"/>
        </a:buClr>
        <a:buSzPct val="90000"/>
        <a:buFont typeface="Wingdings" pitchFamily="2" charset="2"/>
        <a:buBlip>
          <a:blip r:embed="rId15"/>
        </a:buBlip>
        <a:defRPr sz="2400">
          <a:solidFill>
            <a:schemeClr val="tx1"/>
          </a:solidFill>
          <a:effectLst>
            <a:outerShdw blurRad="38100" dist="38100" dir="2700000" algn="tl">
              <a:srgbClr val="000000"/>
            </a:outerShdw>
          </a:effectLst>
          <a:latin typeface="+mn-lt"/>
          <a:cs typeface="+mn-cs"/>
        </a:defRPr>
      </a:lvl3pPr>
      <a:lvl4pPr marL="1600200" indent="-228600" algn="r" rtl="1" fontAlgn="base">
        <a:spcBef>
          <a:spcPct val="20000"/>
        </a:spcBef>
        <a:spcAft>
          <a:spcPct val="0"/>
        </a:spcAft>
        <a:buChar char="–"/>
        <a:defRPr sz="2000">
          <a:solidFill>
            <a:schemeClr val="tx1"/>
          </a:solidFill>
          <a:effectLst>
            <a:outerShdw blurRad="38100" dist="38100" dir="2700000" algn="tl">
              <a:srgbClr val="000000"/>
            </a:outerShdw>
          </a:effectLst>
          <a:latin typeface="+mn-lt"/>
          <a:cs typeface="+mn-cs"/>
        </a:defRPr>
      </a:lvl4pPr>
      <a:lvl5pPr marL="2057400" indent="-228600" algn="r" rtl="1" fontAlgn="base">
        <a:spcBef>
          <a:spcPct val="20000"/>
        </a:spcBef>
        <a:spcAft>
          <a:spcPct val="0"/>
        </a:spcAft>
        <a:buClr>
          <a:schemeClr val="folHlink"/>
        </a:buClr>
        <a:buSzPct val="90000"/>
        <a:buFont typeface="Wingdings" pitchFamily="2" charset="2"/>
        <a:buBlip>
          <a:blip r:embed="rId16"/>
        </a:buBlip>
        <a:defRPr sz="2000">
          <a:solidFill>
            <a:schemeClr val="tx1"/>
          </a:solidFill>
          <a:effectLst>
            <a:outerShdw blurRad="38100" dist="38100" dir="2700000" algn="tl">
              <a:srgbClr val="000000"/>
            </a:outerShdw>
          </a:effectLst>
          <a:latin typeface="+mn-lt"/>
          <a:cs typeface="+mn-cs"/>
        </a:defRPr>
      </a:lvl5pPr>
      <a:lvl6pPr marL="2514600" indent="-228600" algn="r" rtl="1" fontAlgn="base">
        <a:spcBef>
          <a:spcPct val="20000"/>
        </a:spcBef>
        <a:spcAft>
          <a:spcPct val="0"/>
        </a:spcAft>
        <a:buClr>
          <a:schemeClr val="folHlink"/>
        </a:buClr>
        <a:buSzPct val="90000"/>
        <a:buFont typeface="Wingdings" pitchFamily="2" charset="2"/>
        <a:buBlip>
          <a:blip r:embed="rId16"/>
        </a:buBlip>
        <a:defRPr sz="2000">
          <a:solidFill>
            <a:schemeClr val="tx1"/>
          </a:solidFill>
          <a:effectLst>
            <a:outerShdw blurRad="38100" dist="38100" dir="2700000" algn="tl">
              <a:srgbClr val="000000"/>
            </a:outerShdw>
          </a:effectLst>
          <a:latin typeface="+mn-lt"/>
          <a:cs typeface="+mn-cs"/>
        </a:defRPr>
      </a:lvl6pPr>
      <a:lvl7pPr marL="2971800" indent="-228600" algn="r" rtl="1" fontAlgn="base">
        <a:spcBef>
          <a:spcPct val="20000"/>
        </a:spcBef>
        <a:spcAft>
          <a:spcPct val="0"/>
        </a:spcAft>
        <a:buClr>
          <a:schemeClr val="folHlink"/>
        </a:buClr>
        <a:buSzPct val="90000"/>
        <a:buFont typeface="Wingdings" pitchFamily="2" charset="2"/>
        <a:buBlip>
          <a:blip r:embed="rId16"/>
        </a:buBlip>
        <a:defRPr sz="2000">
          <a:solidFill>
            <a:schemeClr val="tx1"/>
          </a:solidFill>
          <a:effectLst>
            <a:outerShdw blurRad="38100" dist="38100" dir="2700000" algn="tl">
              <a:srgbClr val="000000"/>
            </a:outerShdw>
          </a:effectLst>
          <a:latin typeface="+mn-lt"/>
          <a:cs typeface="+mn-cs"/>
        </a:defRPr>
      </a:lvl7pPr>
      <a:lvl8pPr marL="3429000" indent="-228600" algn="r" rtl="1" fontAlgn="base">
        <a:spcBef>
          <a:spcPct val="20000"/>
        </a:spcBef>
        <a:spcAft>
          <a:spcPct val="0"/>
        </a:spcAft>
        <a:buClr>
          <a:schemeClr val="folHlink"/>
        </a:buClr>
        <a:buSzPct val="90000"/>
        <a:buFont typeface="Wingdings" pitchFamily="2" charset="2"/>
        <a:buBlip>
          <a:blip r:embed="rId16"/>
        </a:buBlip>
        <a:defRPr sz="2000">
          <a:solidFill>
            <a:schemeClr val="tx1"/>
          </a:solidFill>
          <a:effectLst>
            <a:outerShdw blurRad="38100" dist="38100" dir="2700000" algn="tl">
              <a:srgbClr val="000000"/>
            </a:outerShdw>
          </a:effectLst>
          <a:latin typeface="+mn-lt"/>
          <a:cs typeface="+mn-cs"/>
        </a:defRPr>
      </a:lvl8pPr>
      <a:lvl9pPr marL="3886200" indent="-228600" algn="r" rtl="1" fontAlgn="base">
        <a:spcBef>
          <a:spcPct val="20000"/>
        </a:spcBef>
        <a:spcAft>
          <a:spcPct val="0"/>
        </a:spcAft>
        <a:buClr>
          <a:schemeClr val="folHlink"/>
        </a:buClr>
        <a:buSzPct val="90000"/>
        <a:buFont typeface="Wingdings" pitchFamily="2" charset="2"/>
        <a:buBlip>
          <a:blip r:embed="rId16"/>
        </a:buBlip>
        <a:defRPr sz="2000">
          <a:solidFill>
            <a:schemeClr val="tx1"/>
          </a:solidFill>
          <a:effectLst>
            <a:outerShdw blurRad="38100" dist="38100" dir="2700000" algn="tl">
              <a:srgbClr val="000000"/>
            </a:outerShdw>
          </a:effectLst>
          <a:latin typeface="+mn-lt"/>
          <a:cs typeface="+mn-cs"/>
        </a:defRPr>
      </a:lvl9pPr>
    </p:bodyStyle>
    <p:otherStyle>
      <a:defPPr>
        <a:defRPr lang="he-IL"/>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12.xml"/><Relationship Id="rId1" Type="http://schemas.openxmlformats.org/officeDocument/2006/relationships/vmlDrawing" Target="../drawings/vmlDrawing1.v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28355" name="Rectangle 3"/>
          <p:cNvSpPr>
            <a:spLocks noGrp="1" noChangeArrowheads="1"/>
          </p:cNvSpPr>
          <p:nvPr>
            <p:ph type="body" idx="4294967295"/>
          </p:nvPr>
        </p:nvSpPr>
        <p:spPr>
          <a:xfrm>
            <a:off x="827088" y="1557338"/>
            <a:ext cx="7313612" cy="4114800"/>
          </a:xfrm>
        </p:spPr>
        <p:txBody>
          <a:bodyPr/>
          <a:lstStyle/>
          <a:p>
            <a:pPr algn="ctr" rtl="0">
              <a:buFont typeface="Wingdings" pitchFamily="2" charset="2"/>
              <a:buNone/>
            </a:pPr>
            <a:r>
              <a:rPr lang="en-US" sz="7000">
                <a:solidFill>
                  <a:srgbClr val="FF5050"/>
                </a:solidFill>
              </a:rPr>
              <a:t>State Employees Union</a:t>
            </a:r>
          </a:p>
        </p:txBody>
      </p:sp>
    </p:spTree>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5" presetClass="entr" presetSubtype="0" fill="hold" nodeType="afterEffect">
                                  <p:stCondLst>
                                    <p:cond delay="0"/>
                                  </p:stCondLst>
                                  <p:childTnLst>
                                    <p:set>
                                      <p:cBhvr>
                                        <p:cTn id="6" dur="1" fill="hold">
                                          <p:stCondLst>
                                            <p:cond delay="0"/>
                                          </p:stCondLst>
                                        </p:cTn>
                                        <p:tgtEl>
                                          <p:spTgt spid="228355">
                                            <p:txEl>
                                              <p:pRg st="0" end="0"/>
                                            </p:txEl>
                                          </p:spTgt>
                                        </p:tgtEl>
                                        <p:attrNameLst>
                                          <p:attrName>style.visibility</p:attrName>
                                        </p:attrNameLst>
                                      </p:cBhvr>
                                      <p:to>
                                        <p:strVal val="visible"/>
                                      </p:to>
                                    </p:set>
                                    <p:animEffect transition="in" filter="fade">
                                      <p:cBhvr>
                                        <p:cTn id="7" dur="1000"/>
                                        <p:tgtEl>
                                          <p:spTgt spid="228355">
                                            <p:txEl>
                                              <p:pRg st="0" end="0"/>
                                            </p:txEl>
                                          </p:spTgt>
                                        </p:tgtEl>
                                      </p:cBhvr>
                                    </p:animEffect>
                                    <p:anim calcmode="lin" valueType="num">
                                      <p:cBhvr>
                                        <p:cTn id="8" dur="1000" fill="hold"/>
                                        <p:tgtEl>
                                          <p:spTgt spid="228355">
                                            <p:txEl>
                                              <p:pRg st="0" end="0"/>
                                            </p:txEl>
                                          </p:spTgt>
                                        </p:tgtEl>
                                        <p:attrNameLst>
                                          <p:attrName>style.rotation</p:attrName>
                                        </p:attrNameLst>
                                      </p:cBhvr>
                                      <p:tavLst>
                                        <p:tav tm="0">
                                          <p:val>
                                            <p:fltVal val="720"/>
                                          </p:val>
                                        </p:tav>
                                        <p:tav tm="100000">
                                          <p:val>
                                            <p:fltVal val="0"/>
                                          </p:val>
                                        </p:tav>
                                      </p:tavLst>
                                    </p:anim>
                                    <p:anim calcmode="lin" valueType="num">
                                      <p:cBhvr>
                                        <p:cTn id="9" dur="1000" fill="hold"/>
                                        <p:tgtEl>
                                          <p:spTgt spid="228355">
                                            <p:txEl>
                                              <p:pRg st="0" end="0"/>
                                            </p:txEl>
                                          </p:spTgt>
                                        </p:tgtEl>
                                        <p:attrNameLst>
                                          <p:attrName>ppt_h</p:attrName>
                                        </p:attrNameLst>
                                      </p:cBhvr>
                                      <p:tavLst>
                                        <p:tav tm="0">
                                          <p:val>
                                            <p:fltVal val="0"/>
                                          </p:val>
                                        </p:tav>
                                        <p:tav tm="100000">
                                          <p:val>
                                            <p:strVal val="#ppt_h"/>
                                          </p:val>
                                        </p:tav>
                                      </p:tavLst>
                                    </p:anim>
                                    <p:anim calcmode="lin" valueType="num">
                                      <p:cBhvr>
                                        <p:cTn id="10" dur="1000" fill="hold"/>
                                        <p:tgtEl>
                                          <p:spTgt spid="228355">
                                            <p:txEl>
                                              <p:pRg st="0" end="0"/>
                                            </p:txEl>
                                          </p:spTgt>
                                        </p:tgtEl>
                                        <p:attrNameLst>
                                          <p:attrName>ppt_w</p:attrName>
                                        </p:attrNameLst>
                                      </p:cBhvr>
                                      <p:tavLst>
                                        <p:tav tm="0">
                                          <p:val>
                                            <p:fltVal val="0"/>
                                          </p:val>
                                        </p:tav>
                                        <p:tav tm="100000">
                                          <p:val>
                                            <p:strVal val="#ppt_w"/>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1954" name="Rectangle 2"/>
          <p:cNvSpPr>
            <a:spLocks noGrp="1" noChangeArrowheads="1"/>
          </p:cNvSpPr>
          <p:nvPr>
            <p:ph type="title"/>
          </p:nvPr>
        </p:nvSpPr>
        <p:spPr/>
        <p:txBody>
          <a:bodyPr/>
          <a:lstStyle/>
          <a:p>
            <a:pPr rtl="0"/>
            <a:r>
              <a:rPr lang="en-US" sz="3600" b="1">
                <a:solidFill>
                  <a:srgbClr val="FF5050"/>
                </a:solidFill>
              </a:rPr>
              <a:t>Assistant Chairman of the State Employees Union</a:t>
            </a:r>
          </a:p>
        </p:txBody>
      </p:sp>
      <p:sp>
        <p:nvSpPr>
          <p:cNvPr id="381955" name="Rectangle 3"/>
          <p:cNvSpPr>
            <a:spLocks noGrp="1" noChangeArrowheads="1"/>
          </p:cNvSpPr>
          <p:nvPr>
            <p:ph type="body" idx="1"/>
          </p:nvPr>
        </p:nvSpPr>
        <p:spPr/>
        <p:txBody>
          <a:bodyPr/>
          <a:lstStyle/>
          <a:p>
            <a:pPr algn="l" rtl="0">
              <a:buFont typeface="Wingdings" pitchFamily="2" charset="2"/>
              <a:buNone/>
            </a:pPr>
            <a:r>
              <a:rPr lang="en-US" sz="4000" b="1"/>
              <a:t>  </a:t>
            </a:r>
            <a:r>
              <a:rPr lang="en-US" sz="2800" b="1"/>
              <a:t>By virtue of her role, among others, she is the director of the of Chairman of the Union's Office and takes care of the assignment of national secretaries in the bids committees, organizes conferences and manages in practice the additional account of the union.</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5" presetClass="entr" presetSubtype="0" fill="hold" grpId="0" nodeType="afterEffect">
                                  <p:stCondLst>
                                    <p:cond delay="0"/>
                                  </p:stCondLst>
                                  <p:childTnLst>
                                    <p:set>
                                      <p:cBhvr>
                                        <p:cTn id="6" dur="1" fill="hold">
                                          <p:stCondLst>
                                            <p:cond delay="0"/>
                                          </p:stCondLst>
                                        </p:cTn>
                                        <p:tgtEl>
                                          <p:spTgt spid="381954"/>
                                        </p:tgtEl>
                                        <p:attrNameLst>
                                          <p:attrName>style.visibility</p:attrName>
                                        </p:attrNameLst>
                                      </p:cBhvr>
                                      <p:to>
                                        <p:strVal val="visible"/>
                                      </p:to>
                                    </p:set>
                                    <p:animEffect transition="in" filter="fade">
                                      <p:cBhvr>
                                        <p:cTn id="7" dur="1000"/>
                                        <p:tgtEl>
                                          <p:spTgt spid="381954"/>
                                        </p:tgtEl>
                                      </p:cBhvr>
                                    </p:animEffect>
                                    <p:anim calcmode="lin" valueType="num">
                                      <p:cBhvr>
                                        <p:cTn id="8" dur="1000" fill="hold"/>
                                        <p:tgtEl>
                                          <p:spTgt spid="381954"/>
                                        </p:tgtEl>
                                        <p:attrNameLst>
                                          <p:attrName>style.rotation</p:attrName>
                                        </p:attrNameLst>
                                      </p:cBhvr>
                                      <p:tavLst>
                                        <p:tav tm="0">
                                          <p:val>
                                            <p:fltVal val="720"/>
                                          </p:val>
                                        </p:tav>
                                        <p:tav tm="100000">
                                          <p:val>
                                            <p:fltVal val="0"/>
                                          </p:val>
                                        </p:tav>
                                      </p:tavLst>
                                    </p:anim>
                                    <p:anim calcmode="lin" valueType="num">
                                      <p:cBhvr>
                                        <p:cTn id="9" dur="1000" fill="hold"/>
                                        <p:tgtEl>
                                          <p:spTgt spid="381954"/>
                                        </p:tgtEl>
                                        <p:attrNameLst>
                                          <p:attrName>ppt_h</p:attrName>
                                        </p:attrNameLst>
                                      </p:cBhvr>
                                      <p:tavLst>
                                        <p:tav tm="0">
                                          <p:val>
                                            <p:fltVal val="0"/>
                                          </p:val>
                                        </p:tav>
                                        <p:tav tm="100000">
                                          <p:val>
                                            <p:strVal val="#ppt_h"/>
                                          </p:val>
                                        </p:tav>
                                      </p:tavLst>
                                    </p:anim>
                                    <p:anim calcmode="lin" valueType="num">
                                      <p:cBhvr>
                                        <p:cTn id="10" dur="1000" fill="hold"/>
                                        <p:tgtEl>
                                          <p:spTgt spid="381954"/>
                                        </p:tgtEl>
                                        <p:attrNameLst>
                                          <p:attrName>ppt_w</p:attrName>
                                        </p:attrNameLst>
                                      </p:cBhvr>
                                      <p:tavLst>
                                        <p:tav tm="0">
                                          <p:val>
                                            <p:fltVal val="0"/>
                                          </p:val>
                                        </p:tav>
                                        <p:tav tm="100000">
                                          <p:val>
                                            <p:strVal val="#ppt_w"/>
                                          </p:val>
                                        </p:tav>
                                      </p:tavLst>
                                    </p:anim>
                                  </p:childTnLst>
                                </p:cTn>
                              </p:par>
                            </p:childTnLst>
                          </p:cTn>
                        </p:par>
                        <p:par>
                          <p:cTn id="11" fill="hold">
                            <p:stCondLst>
                              <p:cond delay="1000"/>
                            </p:stCondLst>
                            <p:childTnLst>
                              <p:par>
                                <p:cTn id="12" presetID="23" presetClass="emph" presetSubtype="0" fill="hold" grpId="1" nodeType="afterEffect">
                                  <p:stCondLst>
                                    <p:cond delay="0"/>
                                  </p:stCondLst>
                                  <p:childTnLst>
                                    <p:animClr clrSpc="hsl" dir="cw">
                                      <p:cBhvr override="childStyle">
                                        <p:cTn id="13" dur="1000" fill="hold"/>
                                        <p:tgtEl>
                                          <p:spTgt spid="381954"/>
                                        </p:tgtEl>
                                        <p:attrNameLst>
                                          <p:attrName>style.color</p:attrName>
                                        </p:attrNameLst>
                                      </p:cBhvr>
                                      <p:by>
                                        <p:hsl h="10842353" s="0" l="0"/>
                                      </p:by>
                                    </p:animClr>
                                    <p:animClr clrSpc="hsl" dir="cw">
                                      <p:cBhvr>
                                        <p:cTn id="14" dur="1000" fill="hold"/>
                                        <p:tgtEl>
                                          <p:spTgt spid="381954"/>
                                        </p:tgtEl>
                                        <p:attrNameLst>
                                          <p:attrName>fillcolor</p:attrName>
                                        </p:attrNameLst>
                                      </p:cBhvr>
                                      <p:by>
                                        <p:hsl h="10842353" s="0" l="0"/>
                                      </p:by>
                                    </p:animClr>
                                    <p:animClr clrSpc="hsl" dir="cw">
                                      <p:cBhvr>
                                        <p:cTn id="15" dur="1000" fill="hold"/>
                                        <p:tgtEl>
                                          <p:spTgt spid="381954"/>
                                        </p:tgtEl>
                                        <p:attrNameLst>
                                          <p:attrName>stroke.color</p:attrName>
                                        </p:attrNameLst>
                                      </p:cBhvr>
                                      <p:by>
                                        <p:hsl h="10842353" s="0" l="0"/>
                                      </p:by>
                                    </p:animClr>
                                    <p:set>
                                      <p:cBhvr>
                                        <p:cTn id="16" dur="1000" fill="hold"/>
                                        <p:tgtEl>
                                          <p:spTgt spid="381954"/>
                                        </p:tgtEl>
                                        <p:attrNameLst>
                                          <p:attrName>fill.type</p:attrName>
                                        </p:attrNameLst>
                                      </p:cBhvr>
                                      <p:to>
                                        <p:strVal val="solid"/>
                                      </p:to>
                                    </p:set>
                                  </p:childTnLst>
                                </p:cTn>
                              </p:par>
                            </p:childTnLst>
                          </p:cTn>
                        </p:par>
                        <p:par>
                          <p:cTn id="17" fill="hold">
                            <p:stCondLst>
                              <p:cond delay="2000"/>
                            </p:stCondLst>
                            <p:childTnLst>
                              <p:par>
                                <p:cTn id="18" presetID="23" presetClass="emph" presetSubtype="0" fill="hold" grpId="2" nodeType="afterEffect">
                                  <p:stCondLst>
                                    <p:cond delay="0"/>
                                  </p:stCondLst>
                                  <p:childTnLst>
                                    <p:animClr clrSpc="hsl" dir="cw">
                                      <p:cBhvr override="childStyle">
                                        <p:cTn id="19" dur="1000" fill="hold"/>
                                        <p:tgtEl>
                                          <p:spTgt spid="381954"/>
                                        </p:tgtEl>
                                        <p:attrNameLst>
                                          <p:attrName>style.color</p:attrName>
                                        </p:attrNameLst>
                                      </p:cBhvr>
                                      <p:by>
                                        <p:hsl h="10842353" s="0" l="0"/>
                                      </p:by>
                                    </p:animClr>
                                    <p:animClr clrSpc="hsl" dir="cw">
                                      <p:cBhvr>
                                        <p:cTn id="20" dur="1000" fill="hold"/>
                                        <p:tgtEl>
                                          <p:spTgt spid="381954"/>
                                        </p:tgtEl>
                                        <p:attrNameLst>
                                          <p:attrName>fillcolor</p:attrName>
                                        </p:attrNameLst>
                                      </p:cBhvr>
                                      <p:by>
                                        <p:hsl h="10842353" s="0" l="0"/>
                                      </p:by>
                                    </p:animClr>
                                    <p:animClr clrSpc="hsl" dir="cw">
                                      <p:cBhvr>
                                        <p:cTn id="21" dur="1000" fill="hold"/>
                                        <p:tgtEl>
                                          <p:spTgt spid="381954"/>
                                        </p:tgtEl>
                                        <p:attrNameLst>
                                          <p:attrName>stroke.color</p:attrName>
                                        </p:attrNameLst>
                                      </p:cBhvr>
                                      <p:by>
                                        <p:hsl h="10842353" s="0" l="0"/>
                                      </p:by>
                                    </p:animClr>
                                    <p:set>
                                      <p:cBhvr>
                                        <p:cTn id="22" dur="1000" fill="hold"/>
                                        <p:tgtEl>
                                          <p:spTgt spid="381954"/>
                                        </p:tgtEl>
                                        <p:attrNameLst>
                                          <p:attrName>fill.type</p:attrName>
                                        </p:attrNameLst>
                                      </p:cBhvr>
                                      <p:to>
                                        <p:strVal val="solid"/>
                                      </p:to>
                                    </p:set>
                                  </p:childTnLst>
                                </p:cTn>
                              </p:par>
                            </p:childTnLst>
                          </p:cTn>
                        </p:par>
                        <p:par>
                          <p:cTn id="23" fill="hold">
                            <p:stCondLst>
                              <p:cond delay="3000"/>
                            </p:stCondLst>
                            <p:childTnLst>
                              <p:par>
                                <p:cTn id="24" presetID="27" presetClass="entr" presetSubtype="0" fill="hold" nodeType="afterEffect">
                                  <p:stCondLst>
                                    <p:cond delay="0"/>
                                  </p:stCondLst>
                                  <p:iterate type="lt">
                                    <p:tmPct val="50000"/>
                                  </p:iterate>
                                  <p:childTnLst>
                                    <p:set>
                                      <p:cBhvr>
                                        <p:cTn id="25" dur="1" fill="hold">
                                          <p:stCondLst>
                                            <p:cond delay="0"/>
                                          </p:stCondLst>
                                        </p:cTn>
                                        <p:tgtEl>
                                          <p:spTgt spid="381955">
                                            <p:txEl>
                                              <p:pRg st="0" end="0"/>
                                            </p:txEl>
                                          </p:spTgt>
                                        </p:tgtEl>
                                        <p:attrNameLst>
                                          <p:attrName>style.visibility</p:attrName>
                                        </p:attrNameLst>
                                      </p:cBhvr>
                                      <p:to>
                                        <p:strVal val="visible"/>
                                      </p:to>
                                    </p:set>
                                    <p:anim calcmode="discrete" valueType="clr">
                                      <p:cBhvr override="childStyle">
                                        <p:cTn id="26" dur="80"/>
                                        <p:tgtEl>
                                          <p:spTgt spid="381955">
                                            <p:txEl>
                                              <p:pRg st="0" end="0"/>
                                            </p:txEl>
                                          </p:spTgt>
                                        </p:tgtEl>
                                        <p:attrNameLst>
                                          <p:attrName>style.color</p:attrName>
                                        </p:attrNameLst>
                                      </p:cBhvr>
                                      <p:tavLst>
                                        <p:tav tm="0">
                                          <p:val>
                                            <p:clrVal>
                                              <a:srgbClr val="FF5050"/>
                                            </p:clrVal>
                                          </p:val>
                                        </p:tav>
                                        <p:tav tm="50000">
                                          <p:val>
                                            <p:clrVal>
                                              <a:srgbClr val="FF0000"/>
                                            </p:clrVal>
                                          </p:val>
                                        </p:tav>
                                      </p:tavLst>
                                    </p:anim>
                                    <p:anim calcmode="discrete" valueType="clr">
                                      <p:cBhvr>
                                        <p:cTn id="27" dur="80"/>
                                        <p:tgtEl>
                                          <p:spTgt spid="381955">
                                            <p:txEl>
                                              <p:pRg st="0" end="0"/>
                                            </p:txEl>
                                          </p:spTgt>
                                        </p:tgtEl>
                                        <p:attrNameLst>
                                          <p:attrName>fillcolor</p:attrName>
                                        </p:attrNameLst>
                                      </p:cBhvr>
                                      <p:tavLst>
                                        <p:tav tm="0">
                                          <p:val>
                                            <p:clrVal>
                                              <a:schemeClr val="accent2"/>
                                            </p:clrVal>
                                          </p:val>
                                        </p:tav>
                                        <p:tav tm="50000">
                                          <p:val>
                                            <p:clrVal>
                                              <a:schemeClr val="hlink"/>
                                            </p:clrVal>
                                          </p:val>
                                        </p:tav>
                                      </p:tavLst>
                                    </p:anim>
                                    <p:set>
                                      <p:cBhvr>
                                        <p:cTn id="28" dur="80"/>
                                        <p:tgtEl>
                                          <p:spTgt spid="381955">
                                            <p:txEl>
                                              <p:pRg st="0" end="0"/>
                                            </p:txEl>
                                          </p:spTgt>
                                        </p:tgtEl>
                                        <p:attrNameLst>
                                          <p:attrName>fill.type</p:attrName>
                                        </p:attrNameLst>
                                      </p:cBhvr>
                                      <p:to>
                                        <p:strVal val="solid"/>
                                      </p:to>
                                    </p:set>
                                  </p:childTnLst>
                                </p:cTn>
                              </p:par>
                            </p:childTnLst>
                          </p:cTn>
                        </p:par>
                      </p:childTnLst>
                    </p:cTn>
                  </p:par>
                  <p:par>
                    <p:cTn id="29" fill="hold">
                      <p:stCondLst>
                        <p:cond delay="indefinite"/>
                      </p:stCondLst>
                      <p:childTnLst>
                        <p:par>
                          <p:cTn id="30" fill="hold">
                            <p:stCondLst>
                              <p:cond delay="0"/>
                            </p:stCondLst>
                            <p:childTnLst>
                              <p:par>
                                <p:cTn id="31" presetID="49" presetClass="exit" presetSubtype="0" accel="100000" fill="hold" nodeType="clickEffect">
                                  <p:stCondLst>
                                    <p:cond delay="0"/>
                                  </p:stCondLst>
                                  <p:iterate type="lt">
                                    <p:tmPct val="0"/>
                                  </p:iterate>
                                  <p:childTnLst>
                                    <p:anim calcmode="lin" valueType="num">
                                      <p:cBhvr>
                                        <p:cTn id="32" dur="1000"/>
                                        <p:tgtEl>
                                          <p:spTgt spid="381955">
                                            <p:txEl>
                                              <p:pRg st="0" end="0"/>
                                            </p:txEl>
                                          </p:spTgt>
                                        </p:tgtEl>
                                        <p:attrNameLst>
                                          <p:attrName>ppt_w</p:attrName>
                                        </p:attrNameLst>
                                      </p:cBhvr>
                                      <p:tavLst>
                                        <p:tav tm="0">
                                          <p:val>
                                            <p:strVal val="ppt_w"/>
                                          </p:val>
                                        </p:tav>
                                        <p:tav tm="100000">
                                          <p:val>
                                            <p:fltVal val="0"/>
                                          </p:val>
                                        </p:tav>
                                      </p:tavLst>
                                    </p:anim>
                                    <p:anim calcmode="lin" valueType="num">
                                      <p:cBhvr>
                                        <p:cTn id="33" dur="1000"/>
                                        <p:tgtEl>
                                          <p:spTgt spid="381955">
                                            <p:txEl>
                                              <p:pRg st="0" end="0"/>
                                            </p:txEl>
                                          </p:spTgt>
                                        </p:tgtEl>
                                        <p:attrNameLst>
                                          <p:attrName>ppt_h</p:attrName>
                                        </p:attrNameLst>
                                      </p:cBhvr>
                                      <p:tavLst>
                                        <p:tav tm="0">
                                          <p:val>
                                            <p:strVal val="ppt_h"/>
                                          </p:val>
                                        </p:tav>
                                        <p:tav tm="100000">
                                          <p:val>
                                            <p:fltVal val="0"/>
                                          </p:val>
                                        </p:tav>
                                      </p:tavLst>
                                    </p:anim>
                                    <p:anim calcmode="lin" valueType="num">
                                      <p:cBhvr>
                                        <p:cTn id="34" dur="1000"/>
                                        <p:tgtEl>
                                          <p:spTgt spid="381955">
                                            <p:txEl>
                                              <p:pRg st="0" end="0"/>
                                            </p:txEl>
                                          </p:spTgt>
                                        </p:tgtEl>
                                        <p:attrNameLst>
                                          <p:attrName>style.rotation</p:attrName>
                                        </p:attrNameLst>
                                      </p:cBhvr>
                                      <p:tavLst>
                                        <p:tav tm="0">
                                          <p:val>
                                            <p:fltVal val="0"/>
                                          </p:val>
                                        </p:tav>
                                        <p:tav tm="100000">
                                          <p:val>
                                            <p:fltVal val="360"/>
                                          </p:val>
                                        </p:tav>
                                      </p:tavLst>
                                    </p:anim>
                                    <p:animEffect transition="out" filter="fade">
                                      <p:cBhvr>
                                        <p:cTn id="35" dur="1000"/>
                                        <p:tgtEl>
                                          <p:spTgt spid="381955">
                                            <p:txEl>
                                              <p:pRg st="0" end="0"/>
                                            </p:txEl>
                                          </p:spTgt>
                                        </p:tgtEl>
                                      </p:cBhvr>
                                    </p:animEffect>
                                    <p:set>
                                      <p:cBhvr>
                                        <p:cTn id="36" dur="1" fill="hold">
                                          <p:stCondLst>
                                            <p:cond delay="999"/>
                                          </p:stCondLst>
                                        </p:cTn>
                                        <p:tgtEl>
                                          <p:spTgt spid="381955">
                                            <p:txEl>
                                              <p:pRg st="0" end="0"/>
                                            </p:txEl>
                                          </p:spTgt>
                                        </p:tgtEl>
                                        <p:attrNameLst>
                                          <p:attrName>style.visibility</p:attrName>
                                        </p:attrNameLst>
                                      </p:cBhvr>
                                      <p:to>
                                        <p:strVal val="hidden"/>
                                      </p:to>
                                    </p:set>
                                  </p:childTnLst>
                                </p:cTn>
                              </p:par>
                              <p:par>
                                <p:cTn id="37" presetID="49" presetClass="exit" presetSubtype="0" accel="100000" fill="hold" grpId="3" nodeType="withEffect">
                                  <p:stCondLst>
                                    <p:cond delay="0"/>
                                  </p:stCondLst>
                                  <p:childTnLst>
                                    <p:anim calcmode="lin" valueType="num">
                                      <p:cBhvr>
                                        <p:cTn id="38" dur="1000"/>
                                        <p:tgtEl>
                                          <p:spTgt spid="381954"/>
                                        </p:tgtEl>
                                        <p:attrNameLst>
                                          <p:attrName>ppt_w</p:attrName>
                                        </p:attrNameLst>
                                      </p:cBhvr>
                                      <p:tavLst>
                                        <p:tav tm="0">
                                          <p:val>
                                            <p:strVal val="ppt_w"/>
                                          </p:val>
                                        </p:tav>
                                        <p:tav tm="100000">
                                          <p:val>
                                            <p:fltVal val="0"/>
                                          </p:val>
                                        </p:tav>
                                      </p:tavLst>
                                    </p:anim>
                                    <p:anim calcmode="lin" valueType="num">
                                      <p:cBhvr>
                                        <p:cTn id="39" dur="1000"/>
                                        <p:tgtEl>
                                          <p:spTgt spid="381954"/>
                                        </p:tgtEl>
                                        <p:attrNameLst>
                                          <p:attrName>ppt_h</p:attrName>
                                        </p:attrNameLst>
                                      </p:cBhvr>
                                      <p:tavLst>
                                        <p:tav tm="0">
                                          <p:val>
                                            <p:strVal val="ppt_h"/>
                                          </p:val>
                                        </p:tav>
                                        <p:tav tm="100000">
                                          <p:val>
                                            <p:fltVal val="0"/>
                                          </p:val>
                                        </p:tav>
                                      </p:tavLst>
                                    </p:anim>
                                    <p:anim calcmode="lin" valueType="num">
                                      <p:cBhvr>
                                        <p:cTn id="40" dur="1000"/>
                                        <p:tgtEl>
                                          <p:spTgt spid="381954"/>
                                        </p:tgtEl>
                                        <p:attrNameLst>
                                          <p:attrName>style.rotation</p:attrName>
                                        </p:attrNameLst>
                                      </p:cBhvr>
                                      <p:tavLst>
                                        <p:tav tm="0">
                                          <p:val>
                                            <p:fltVal val="0"/>
                                          </p:val>
                                        </p:tav>
                                        <p:tav tm="100000">
                                          <p:val>
                                            <p:fltVal val="360"/>
                                          </p:val>
                                        </p:tav>
                                      </p:tavLst>
                                    </p:anim>
                                    <p:animEffect transition="out" filter="fade">
                                      <p:cBhvr>
                                        <p:cTn id="41" dur="1000"/>
                                        <p:tgtEl>
                                          <p:spTgt spid="381954"/>
                                        </p:tgtEl>
                                      </p:cBhvr>
                                    </p:animEffect>
                                    <p:set>
                                      <p:cBhvr>
                                        <p:cTn id="42" dur="1" fill="hold">
                                          <p:stCondLst>
                                            <p:cond delay="999"/>
                                          </p:stCondLst>
                                        </p:cTn>
                                        <p:tgtEl>
                                          <p:spTgt spid="381954"/>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81954" grpId="0"/>
      <p:bldP spid="381954" grpId="1"/>
      <p:bldP spid="381954" grpId="2"/>
      <p:bldP spid="381954" grpId="3"/>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3906" name="Rectangle 2"/>
          <p:cNvSpPr>
            <a:spLocks noGrp="1" noChangeArrowheads="1"/>
          </p:cNvSpPr>
          <p:nvPr>
            <p:ph type="title"/>
          </p:nvPr>
        </p:nvSpPr>
        <p:spPr/>
        <p:txBody>
          <a:bodyPr/>
          <a:lstStyle/>
          <a:p>
            <a:pPr rtl="0"/>
            <a:r>
              <a:rPr lang="en-US" sz="3600" b="1">
                <a:solidFill>
                  <a:srgbClr val="FF5050"/>
                </a:solidFill>
              </a:rPr>
              <a:t>National Secretaries</a:t>
            </a:r>
          </a:p>
        </p:txBody>
      </p:sp>
      <p:sp>
        <p:nvSpPr>
          <p:cNvPr id="123907" name="Rectangle 3"/>
          <p:cNvSpPr>
            <a:spLocks noGrp="1" noChangeArrowheads="1"/>
          </p:cNvSpPr>
          <p:nvPr>
            <p:ph type="body" idx="1"/>
          </p:nvPr>
        </p:nvSpPr>
        <p:spPr>
          <a:xfrm>
            <a:off x="1187450" y="1412875"/>
            <a:ext cx="7054850" cy="4752975"/>
          </a:xfrm>
        </p:spPr>
        <p:txBody>
          <a:bodyPr/>
          <a:lstStyle/>
          <a:p>
            <a:pPr marL="0" indent="0" algn="l" rtl="0">
              <a:lnSpc>
                <a:spcPct val="80000"/>
              </a:lnSpc>
              <a:buFont typeface="Wingdings" pitchFamily="2" charset="2"/>
              <a:buNone/>
            </a:pPr>
            <a:r>
              <a:rPr lang="en-US" sz="2400" b="1"/>
              <a:t>The state employees union divides the responsibility for the government offices between five national secretaries and 28 union portfolio holders in the regions (“Merhavim”). For each of the secretaries, including the chairman of the union, there are several offices, which s/he is their immediate superior, on the national level.</a:t>
            </a:r>
          </a:p>
          <a:p>
            <a:pPr marL="0" indent="0" algn="l" rtl="0">
              <a:lnSpc>
                <a:spcPct val="80000"/>
              </a:lnSpc>
              <a:buFont typeface="Wingdings" pitchFamily="2" charset="2"/>
              <a:buNone/>
            </a:pPr>
            <a:endParaRPr lang="en-US" sz="2400" b="1">
              <a:solidFill>
                <a:schemeClr val="accent2"/>
              </a:solidFill>
            </a:endParaRPr>
          </a:p>
          <a:p>
            <a:pPr marL="0" indent="0" algn="l" rtl="0">
              <a:lnSpc>
                <a:spcPct val="80000"/>
              </a:lnSpc>
              <a:buFont typeface="Wingdings" pitchFamily="2" charset="2"/>
              <a:buNone/>
            </a:pPr>
            <a:r>
              <a:rPr lang="en-US" sz="2400" b="1"/>
              <a:t>National Secretaries meet approximately</a:t>
            </a:r>
            <a:r>
              <a:rPr lang="en-US" sz="2400" b="1">
                <a:solidFill>
                  <a:schemeClr val="folHlink"/>
                </a:solidFill>
              </a:rPr>
              <a:t> </a:t>
            </a:r>
            <a:r>
              <a:rPr lang="en-US" sz="2400" b="1"/>
              <a:t>every three months to determine the policy that promotes the interest of civil servants such as:  salary increase, renewal of employment agreements, workers' rights and the welfare of civil servants.</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5" presetClass="entr" presetSubtype="0" fill="hold" grpId="2" nodeType="afterEffect">
                                  <p:stCondLst>
                                    <p:cond delay="0"/>
                                  </p:stCondLst>
                                  <p:childTnLst>
                                    <p:set>
                                      <p:cBhvr>
                                        <p:cTn id="6" dur="1" fill="hold">
                                          <p:stCondLst>
                                            <p:cond delay="0"/>
                                          </p:stCondLst>
                                        </p:cTn>
                                        <p:tgtEl>
                                          <p:spTgt spid="123906"/>
                                        </p:tgtEl>
                                        <p:attrNameLst>
                                          <p:attrName>style.visibility</p:attrName>
                                        </p:attrNameLst>
                                      </p:cBhvr>
                                      <p:to>
                                        <p:strVal val="visible"/>
                                      </p:to>
                                    </p:set>
                                    <p:animEffect transition="in" filter="fade">
                                      <p:cBhvr>
                                        <p:cTn id="7" dur="1000"/>
                                        <p:tgtEl>
                                          <p:spTgt spid="123906"/>
                                        </p:tgtEl>
                                      </p:cBhvr>
                                    </p:animEffect>
                                    <p:anim calcmode="lin" valueType="num">
                                      <p:cBhvr>
                                        <p:cTn id="8" dur="1000" fill="hold"/>
                                        <p:tgtEl>
                                          <p:spTgt spid="123906"/>
                                        </p:tgtEl>
                                        <p:attrNameLst>
                                          <p:attrName>style.rotation</p:attrName>
                                        </p:attrNameLst>
                                      </p:cBhvr>
                                      <p:tavLst>
                                        <p:tav tm="0">
                                          <p:val>
                                            <p:fltVal val="720"/>
                                          </p:val>
                                        </p:tav>
                                        <p:tav tm="100000">
                                          <p:val>
                                            <p:fltVal val="0"/>
                                          </p:val>
                                        </p:tav>
                                      </p:tavLst>
                                    </p:anim>
                                    <p:anim calcmode="lin" valueType="num">
                                      <p:cBhvr>
                                        <p:cTn id="9" dur="1000" fill="hold"/>
                                        <p:tgtEl>
                                          <p:spTgt spid="123906"/>
                                        </p:tgtEl>
                                        <p:attrNameLst>
                                          <p:attrName>ppt_h</p:attrName>
                                        </p:attrNameLst>
                                      </p:cBhvr>
                                      <p:tavLst>
                                        <p:tav tm="0">
                                          <p:val>
                                            <p:fltVal val="0"/>
                                          </p:val>
                                        </p:tav>
                                        <p:tav tm="100000">
                                          <p:val>
                                            <p:strVal val="#ppt_h"/>
                                          </p:val>
                                        </p:tav>
                                      </p:tavLst>
                                    </p:anim>
                                    <p:anim calcmode="lin" valueType="num">
                                      <p:cBhvr>
                                        <p:cTn id="10" dur="1000" fill="hold"/>
                                        <p:tgtEl>
                                          <p:spTgt spid="123906"/>
                                        </p:tgtEl>
                                        <p:attrNameLst>
                                          <p:attrName>ppt_w</p:attrName>
                                        </p:attrNameLst>
                                      </p:cBhvr>
                                      <p:tavLst>
                                        <p:tav tm="0">
                                          <p:val>
                                            <p:fltVal val="0"/>
                                          </p:val>
                                        </p:tav>
                                        <p:tav tm="100000">
                                          <p:val>
                                            <p:strVal val="#ppt_w"/>
                                          </p:val>
                                        </p:tav>
                                      </p:tavLst>
                                    </p:anim>
                                  </p:childTnLst>
                                </p:cTn>
                              </p:par>
                            </p:childTnLst>
                          </p:cTn>
                        </p:par>
                        <p:par>
                          <p:cTn id="11" fill="hold">
                            <p:stCondLst>
                              <p:cond delay="1000"/>
                            </p:stCondLst>
                            <p:childTnLst>
                              <p:par>
                                <p:cTn id="12" presetID="23" presetClass="emph" presetSubtype="0" fill="hold" grpId="0" nodeType="afterEffect">
                                  <p:stCondLst>
                                    <p:cond delay="0"/>
                                  </p:stCondLst>
                                  <p:childTnLst>
                                    <p:animClr clrSpc="hsl" dir="cw">
                                      <p:cBhvr override="childStyle">
                                        <p:cTn id="13" dur="1000" fill="hold"/>
                                        <p:tgtEl>
                                          <p:spTgt spid="123906"/>
                                        </p:tgtEl>
                                        <p:attrNameLst>
                                          <p:attrName>style.color</p:attrName>
                                        </p:attrNameLst>
                                      </p:cBhvr>
                                      <p:by>
                                        <p:hsl h="10842353" s="0" l="0"/>
                                      </p:by>
                                    </p:animClr>
                                    <p:animClr clrSpc="hsl" dir="cw">
                                      <p:cBhvr>
                                        <p:cTn id="14" dur="1000" fill="hold"/>
                                        <p:tgtEl>
                                          <p:spTgt spid="123906"/>
                                        </p:tgtEl>
                                        <p:attrNameLst>
                                          <p:attrName>fillcolor</p:attrName>
                                        </p:attrNameLst>
                                      </p:cBhvr>
                                      <p:by>
                                        <p:hsl h="10842353" s="0" l="0"/>
                                      </p:by>
                                    </p:animClr>
                                    <p:animClr clrSpc="hsl" dir="cw">
                                      <p:cBhvr>
                                        <p:cTn id="15" dur="1000" fill="hold"/>
                                        <p:tgtEl>
                                          <p:spTgt spid="123906"/>
                                        </p:tgtEl>
                                        <p:attrNameLst>
                                          <p:attrName>stroke.color</p:attrName>
                                        </p:attrNameLst>
                                      </p:cBhvr>
                                      <p:by>
                                        <p:hsl h="10842353" s="0" l="0"/>
                                      </p:by>
                                    </p:animClr>
                                    <p:set>
                                      <p:cBhvr>
                                        <p:cTn id="16" dur="1000" fill="hold"/>
                                        <p:tgtEl>
                                          <p:spTgt spid="123906"/>
                                        </p:tgtEl>
                                        <p:attrNameLst>
                                          <p:attrName>fill.type</p:attrName>
                                        </p:attrNameLst>
                                      </p:cBhvr>
                                      <p:to>
                                        <p:strVal val="solid"/>
                                      </p:to>
                                    </p:set>
                                  </p:childTnLst>
                                </p:cTn>
                              </p:par>
                            </p:childTnLst>
                          </p:cTn>
                        </p:par>
                        <p:par>
                          <p:cTn id="17" fill="hold">
                            <p:stCondLst>
                              <p:cond delay="2000"/>
                            </p:stCondLst>
                            <p:childTnLst>
                              <p:par>
                                <p:cTn id="18" presetID="23" presetClass="emph" presetSubtype="0" fill="hold" grpId="1" nodeType="afterEffect">
                                  <p:stCondLst>
                                    <p:cond delay="0"/>
                                  </p:stCondLst>
                                  <p:childTnLst>
                                    <p:animClr clrSpc="hsl" dir="cw">
                                      <p:cBhvr override="childStyle">
                                        <p:cTn id="19" dur="1000" fill="hold"/>
                                        <p:tgtEl>
                                          <p:spTgt spid="123906"/>
                                        </p:tgtEl>
                                        <p:attrNameLst>
                                          <p:attrName>style.color</p:attrName>
                                        </p:attrNameLst>
                                      </p:cBhvr>
                                      <p:by>
                                        <p:hsl h="10842353" s="0" l="0"/>
                                      </p:by>
                                    </p:animClr>
                                    <p:animClr clrSpc="hsl" dir="cw">
                                      <p:cBhvr>
                                        <p:cTn id="20" dur="1000" fill="hold"/>
                                        <p:tgtEl>
                                          <p:spTgt spid="123906"/>
                                        </p:tgtEl>
                                        <p:attrNameLst>
                                          <p:attrName>fillcolor</p:attrName>
                                        </p:attrNameLst>
                                      </p:cBhvr>
                                      <p:by>
                                        <p:hsl h="10842353" s="0" l="0"/>
                                      </p:by>
                                    </p:animClr>
                                    <p:animClr clrSpc="hsl" dir="cw">
                                      <p:cBhvr>
                                        <p:cTn id="21" dur="1000" fill="hold"/>
                                        <p:tgtEl>
                                          <p:spTgt spid="123906"/>
                                        </p:tgtEl>
                                        <p:attrNameLst>
                                          <p:attrName>stroke.color</p:attrName>
                                        </p:attrNameLst>
                                      </p:cBhvr>
                                      <p:by>
                                        <p:hsl h="10842353" s="0" l="0"/>
                                      </p:by>
                                    </p:animClr>
                                    <p:set>
                                      <p:cBhvr>
                                        <p:cTn id="22" dur="1000" fill="hold"/>
                                        <p:tgtEl>
                                          <p:spTgt spid="123906"/>
                                        </p:tgtEl>
                                        <p:attrNameLst>
                                          <p:attrName>fill.type</p:attrName>
                                        </p:attrNameLst>
                                      </p:cBhvr>
                                      <p:to>
                                        <p:strVal val="solid"/>
                                      </p:to>
                                    </p:set>
                                  </p:childTnLst>
                                </p:cTn>
                              </p:par>
                            </p:childTnLst>
                          </p:cTn>
                        </p:par>
                        <p:par>
                          <p:cTn id="23" fill="hold">
                            <p:stCondLst>
                              <p:cond delay="3000"/>
                            </p:stCondLst>
                            <p:childTnLst>
                              <p:par>
                                <p:cTn id="24" presetID="27" presetClass="entr" presetSubtype="0" fill="hold" nodeType="afterEffect">
                                  <p:stCondLst>
                                    <p:cond delay="0"/>
                                  </p:stCondLst>
                                  <p:iterate type="lt">
                                    <p:tmPct val="50000"/>
                                  </p:iterate>
                                  <p:childTnLst>
                                    <p:set>
                                      <p:cBhvr>
                                        <p:cTn id="25" dur="1" fill="hold">
                                          <p:stCondLst>
                                            <p:cond delay="0"/>
                                          </p:stCondLst>
                                        </p:cTn>
                                        <p:tgtEl>
                                          <p:spTgt spid="123907">
                                            <p:txEl>
                                              <p:pRg st="0" end="0"/>
                                            </p:txEl>
                                          </p:spTgt>
                                        </p:tgtEl>
                                        <p:attrNameLst>
                                          <p:attrName>style.visibility</p:attrName>
                                        </p:attrNameLst>
                                      </p:cBhvr>
                                      <p:to>
                                        <p:strVal val="visible"/>
                                      </p:to>
                                    </p:set>
                                    <p:anim calcmode="discrete" valueType="clr">
                                      <p:cBhvr override="childStyle">
                                        <p:cTn id="26" dur="80"/>
                                        <p:tgtEl>
                                          <p:spTgt spid="123907">
                                            <p:txEl>
                                              <p:pRg st="0" end="0"/>
                                            </p:txEl>
                                          </p:spTgt>
                                        </p:tgtEl>
                                        <p:attrNameLst>
                                          <p:attrName>style.color</p:attrName>
                                        </p:attrNameLst>
                                      </p:cBhvr>
                                      <p:tavLst>
                                        <p:tav tm="0">
                                          <p:val>
                                            <p:clrVal>
                                              <a:srgbClr val="FF5050"/>
                                            </p:clrVal>
                                          </p:val>
                                        </p:tav>
                                        <p:tav tm="50000">
                                          <p:val>
                                            <p:clrVal>
                                              <a:srgbClr val="FF0000"/>
                                            </p:clrVal>
                                          </p:val>
                                        </p:tav>
                                      </p:tavLst>
                                    </p:anim>
                                    <p:anim calcmode="discrete" valueType="clr">
                                      <p:cBhvr>
                                        <p:cTn id="27" dur="80"/>
                                        <p:tgtEl>
                                          <p:spTgt spid="123907">
                                            <p:txEl>
                                              <p:pRg st="0" end="0"/>
                                            </p:txEl>
                                          </p:spTgt>
                                        </p:tgtEl>
                                        <p:attrNameLst>
                                          <p:attrName>fillcolor</p:attrName>
                                        </p:attrNameLst>
                                      </p:cBhvr>
                                      <p:tavLst>
                                        <p:tav tm="0">
                                          <p:val>
                                            <p:clrVal>
                                              <a:schemeClr val="accent2"/>
                                            </p:clrVal>
                                          </p:val>
                                        </p:tav>
                                        <p:tav tm="50000">
                                          <p:val>
                                            <p:clrVal>
                                              <a:schemeClr val="hlink"/>
                                            </p:clrVal>
                                          </p:val>
                                        </p:tav>
                                      </p:tavLst>
                                    </p:anim>
                                    <p:set>
                                      <p:cBhvr>
                                        <p:cTn id="28" dur="80"/>
                                        <p:tgtEl>
                                          <p:spTgt spid="123907">
                                            <p:txEl>
                                              <p:pRg st="0" end="0"/>
                                            </p:txEl>
                                          </p:spTgt>
                                        </p:tgtEl>
                                        <p:attrNameLst>
                                          <p:attrName>fill.type</p:attrName>
                                        </p:attrNameLst>
                                      </p:cBhvr>
                                      <p:to>
                                        <p:strVal val="solid"/>
                                      </p:to>
                                    </p:set>
                                  </p:childTnLst>
                                </p:cTn>
                              </p:par>
                            </p:childTnLst>
                          </p:cTn>
                        </p:par>
                        <p:par>
                          <p:cTn id="29" fill="hold">
                            <p:stCondLst>
                              <p:cond delay="14280"/>
                            </p:stCondLst>
                            <p:childTnLst>
                              <p:par>
                                <p:cTn id="30" presetID="27" presetClass="entr" presetSubtype="0" fill="hold" nodeType="afterEffect">
                                  <p:stCondLst>
                                    <p:cond delay="0"/>
                                  </p:stCondLst>
                                  <p:iterate type="lt">
                                    <p:tmPct val="50000"/>
                                  </p:iterate>
                                  <p:childTnLst>
                                    <p:set>
                                      <p:cBhvr>
                                        <p:cTn id="31" dur="1" fill="hold">
                                          <p:stCondLst>
                                            <p:cond delay="0"/>
                                          </p:stCondLst>
                                        </p:cTn>
                                        <p:tgtEl>
                                          <p:spTgt spid="123907">
                                            <p:txEl>
                                              <p:pRg st="2" end="2"/>
                                            </p:txEl>
                                          </p:spTgt>
                                        </p:tgtEl>
                                        <p:attrNameLst>
                                          <p:attrName>style.visibility</p:attrName>
                                        </p:attrNameLst>
                                      </p:cBhvr>
                                      <p:to>
                                        <p:strVal val="visible"/>
                                      </p:to>
                                    </p:set>
                                    <p:anim calcmode="discrete" valueType="clr">
                                      <p:cBhvr override="childStyle">
                                        <p:cTn id="32" dur="80"/>
                                        <p:tgtEl>
                                          <p:spTgt spid="123907">
                                            <p:txEl>
                                              <p:pRg st="2" end="2"/>
                                            </p:txEl>
                                          </p:spTgt>
                                        </p:tgtEl>
                                        <p:attrNameLst>
                                          <p:attrName>style.color</p:attrName>
                                        </p:attrNameLst>
                                      </p:cBhvr>
                                      <p:tavLst>
                                        <p:tav tm="0">
                                          <p:val>
                                            <p:clrVal>
                                              <a:srgbClr val="FF5050"/>
                                            </p:clrVal>
                                          </p:val>
                                        </p:tav>
                                        <p:tav tm="50000">
                                          <p:val>
                                            <p:clrVal>
                                              <a:srgbClr val="FF0000"/>
                                            </p:clrVal>
                                          </p:val>
                                        </p:tav>
                                      </p:tavLst>
                                    </p:anim>
                                    <p:anim calcmode="discrete" valueType="clr">
                                      <p:cBhvr>
                                        <p:cTn id="33" dur="80"/>
                                        <p:tgtEl>
                                          <p:spTgt spid="123907">
                                            <p:txEl>
                                              <p:pRg st="2" end="2"/>
                                            </p:txEl>
                                          </p:spTgt>
                                        </p:tgtEl>
                                        <p:attrNameLst>
                                          <p:attrName>fillcolor</p:attrName>
                                        </p:attrNameLst>
                                      </p:cBhvr>
                                      <p:tavLst>
                                        <p:tav tm="0">
                                          <p:val>
                                            <p:clrVal>
                                              <a:schemeClr val="accent2"/>
                                            </p:clrVal>
                                          </p:val>
                                        </p:tav>
                                        <p:tav tm="50000">
                                          <p:val>
                                            <p:clrVal>
                                              <a:schemeClr val="hlink"/>
                                            </p:clrVal>
                                          </p:val>
                                        </p:tav>
                                      </p:tavLst>
                                    </p:anim>
                                    <p:set>
                                      <p:cBhvr>
                                        <p:cTn id="34" dur="80"/>
                                        <p:tgtEl>
                                          <p:spTgt spid="123907">
                                            <p:txEl>
                                              <p:pRg st="2" end="2"/>
                                            </p:txEl>
                                          </p:spTgt>
                                        </p:tgtEl>
                                        <p:attrNameLst>
                                          <p:attrName>fill.type</p:attrName>
                                        </p:attrNameLst>
                                      </p:cBhvr>
                                      <p:to>
                                        <p:strVal val="solid"/>
                                      </p:to>
                                    </p:set>
                                  </p:childTnLst>
                                </p:cTn>
                              </p:par>
                            </p:childTnLst>
                          </p:cTn>
                        </p:par>
                      </p:childTnLst>
                    </p:cTn>
                  </p:par>
                  <p:par>
                    <p:cTn id="35" fill="hold">
                      <p:stCondLst>
                        <p:cond delay="indefinite"/>
                      </p:stCondLst>
                      <p:childTnLst>
                        <p:par>
                          <p:cTn id="36" fill="hold">
                            <p:stCondLst>
                              <p:cond delay="0"/>
                            </p:stCondLst>
                            <p:childTnLst>
                              <p:par>
                                <p:cTn id="37" presetID="49" presetClass="exit" presetSubtype="0" accel="100000" fill="hold" nodeType="clickEffect">
                                  <p:stCondLst>
                                    <p:cond delay="0"/>
                                  </p:stCondLst>
                                  <p:iterate type="lt">
                                    <p:tmPct val="0"/>
                                  </p:iterate>
                                  <p:childTnLst>
                                    <p:anim calcmode="lin" valueType="num">
                                      <p:cBhvr>
                                        <p:cTn id="38" dur="1000"/>
                                        <p:tgtEl>
                                          <p:spTgt spid="123907">
                                            <p:txEl>
                                              <p:pRg st="0" end="0"/>
                                            </p:txEl>
                                          </p:spTgt>
                                        </p:tgtEl>
                                        <p:attrNameLst>
                                          <p:attrName>ppt_w</p:attrName>
                                        </p:attrNameLst>
                                      </p:cBhvr>
                                      <p:tavLst>
                                        <p:tav tm="0">
                                          <p:val>
                                            <p:strVal val="ppt_w"/>
                                          </p:val>
                                        </p:tav>
                                        <p:tav tm="100000">
                                          <p:val>
                                            <p:fltVal val="0"/>
                                          </p:val>
                                        </p:tav>
                                      </p:tavLst>
                                    </p:anim>
                                    <p:anim calcmode="lin" valueType="num">
                                      <p:cBhvr>
                                        <p:cTn id="39" dur="1000"/>
                                        <p:tgtEl>
                                          <p:spTgt spid="123907">
                                            <p:txEl>
                                              <p:pRg st="0" end="0"/>
                                            </p:txEl>
                                          </p:spTgt>
                                        </p:tgtEl>
                                        <p:attrNameLst>
                                          <p:attrName>ppt_h</p:attrName>
                                        </p:attrNameLst>
                                      </p:cBhvr>
                                      <p:tavLst>
                                        <p:tav tm="0">
                                          <p:val>
                                            <p:strVal val="ppt_h"/>
                                          </p:val>
                                        </p:tav>
                                        <p:tav tm="100000">
                                          <p:val>
                                            <p:fltVal val="0"/>
                                          </p:val>
                                        </p:tav>
                                      </p:tavLst>
                                    </p:anim>
                                    <p:anim calcmode="lin" valueType="num">
                                      <p:cBhvr>
                                        <p:cTn id="40" dur="1000"/>
                                        <p:tgtEl>
                                          <p:spTgt spid="123907">
                                            <p:txEl>
                                              <p:pRg st="0" end="0"/>
                                            </p:txEl>
                                          </p:spTgt>
                                        </p:tgtEl>
                                        <p:attrNameLst>
                                          <p:attrName>style.rotation</p:attrName>
                                        </p:attrNameLst>
                                      </p:cBhvr>
                                      <p:tavLst>
                                        <p:tav tm="0">
                                          <p:val>
                                            <p:fltVal val="0"/>
                                          </p:val>
                                        </p:tav>
                                        <p:tav tm="100000">
                                          <p:val>
                                            <p:fltVal val="360"/>
                                          </p:val>
                                        </p:tav>
                                      </p:tavLst>
                                    </p:anim>
                                    <p:animEffect transition="out" filter="fade">
                                      <p:cBhvr>
                                        <p:cTn id="41" dur="1000"/>
                                        <p:tgtEl>
                                          <p:spTgt spid="123907">
                                            <p:txEl>
                                              <p:pRg st="0" end="0"/>
                                            </p:txEl>
                                          </p:spTgt>
                                        </p:tgtEl>
                                      </p:cBhvr>
                                    </p:animEffect>
                                    <p:set>
                                      <p:cBhvr>
                                        <p:cTn id="42" dur="1" fill="hold">
                                          <p:stCondLst>
                                            <p:cond delay="999"/>
                                          </p:stCondLst>
                                        </p:cTn>
                                        <p:tgtEl>
                                          <p:spTgt spid="123907">
                                            <p:txEl>
                                              <p:pRg st="0" end="0"/>
                                            </p:txEl>
                                          </p:spTgt>
                                        </p:tgtEl>
                                        <p:attrNameLst>
                                          <p:attrName>style.visibility</p:attrName>
                                        </p:attrNameLst>
                                      </p:cBhvr>
                                      <p:to>
                                        <p:strVal val="hidden"/>
                                      </p:to>
                                    </p:set>
                                  </p:childTnLst>
                                </p:cTn>
                              </p:par>
                              <p:par>
                                <p:cTn id="43" presetID="49" presetClass="exit" presetSubtype="0" accel="100000" fill="hold" nodeType="withEffect">
                                  <p:stCondLst>
                                    <p:cond delay="0"/>
                                  </p:stCondLst>
                                  <p:iterate type="lt">
                                    <p:tmPct val="0"/>
                                  </p:iterate>
                                  <p:childTnLst>
                                    <p:anim calcmode="lin" valueType="num">
                                      <p:cBhvr>
                                        <p:cTn id="44" dur="1000"/>
                                        <p:tgtEl>
                                          <p:spTgt spid="123907">
                                            <p:txEl>
                                              <p:pRg st="2" end="2"/>
                                            </p:txEl>
                                          </p:spTgt>
                                        </p:tgtEl>
                                        <p:attrNameLst>
                                          <p:attrName>ppt_w</p:attrName>
                                        </p:attrNameLst>
                                      </p:cBhvr>
                                      <p:tavLst>
                                        <p:tav tm="0">
                                          <p:val>
                                            <p:strVal val="ppt_w"/>
                                          </p:val>
                                        </p:tav>
                                        <p:tav tm="100000">
                                          <p:val>
                                            <p:fltVal val="0"/>
                                          </p:val>
                                        </p:tav>
                                      </p:tavLst>
                                    </p:anim>
                                    <p:anim calcmode="lin" valueType="num">
                                      <p:cBhvr>
                                        <p:cTn id="45" dur="1000"/>
                                        <p:tgtEl>
                                          <p:spTgt spid="123907">
                                            <p:txEl>
                                              <p:pRg st="2" end="2"/>
                                            </p:txEl>
                                          </p:spTgt>
                                        </p:tgtEl>
                                        <p:attrNameLst>
                                          <p:attrName>ppt_h</p:attrName>
                                        </p:attrNameLst>
                                      </p:cBhvr>
                                      <p:tavLst>
                                        <p:tav tm="0">
                                          <p:val>
                                            <p:strVal val="ppt_h"/>
                                          </p:val>
                                        </p:tav>
                                        <p:tav tm="100000">
                                          <p:val>
                                            <p:fltVal val="0"/>
                                          </p:val>
                                        </p:tav>
                                      </p:tavLst>
                                    </p:anim>
                                    <p:anim calcmode="lin" valueType="num">
                                      <p:cBhvr>
                                        <p:cTn id="46" dur="1000"/>
                                        <p:tgtEl>
                                          <p:spTgt spid="123907">
                                            <p:txEl>
                                              <p:pRg st="2" end="2"/>
                                            </p:txEl>
                                          </p:spTgt>
                                        </p:tgtEl>
                                        <p:attrNameLst>
                                          <p:attrName>style.rotation</p:attrName>
                                        </p:attrNameLst>
                                      </p:cBhvr>
                                      <p:tavLst>
                                        <p:tav tm="0">
                                          <p:val>
                                            <p:fltVal val="0"/>
                                          </p:val>
                                        </p:tav>
                                        <p:tav tm="100000">
                                          <p:val>
                                            <p:fltVal val="360"/>
                                          </p:val>
                                        </p:tav>
                                      </p:tavLst>
                                    </p:anim>
                                    <p:animEffect transition="out" filter="fade">
                                      <p:cBhvr>
                                        <p:cTn id="47" dur="1000"/>
                                        <p:tgtEl>
                                          <p:spTgt spid="123907">
                                            <p:txEl>
                                              <p:pRg st="2" end="2"/>
                                            </p:txEl>
                                          </p:spTgt>
                                        </p:tgtEl>
                                      </p:cBhvr>
                                    </p:animEffect>
                                    <p:set>
                                      <p:cBhvr>
                                        <p:cTn id="48" dur="1" fill="hold">
                                          <p:stCondLst>
                                            <p:cond delay="999"/>
                                          </p:stCondLst>
                                        </p:cTn>
                                        <p:tgtEl>
                                          <p:spTgt spid="123907">
                                            <p:txEl>
                                              <p:pRg st="2" end="2"/>
                                            </p:txEl>
                                          </p:spTgt>
                                        </p:tgtEl>
                                        <p:attrNameLst>
                                          <p:attrName>style.visibility</p:attrName>
                                        </p:attrNameLst>
                                      </p:cBhvr>
                                      <p:to>
                                        <p:strVal val="hidden"/>
                                      </p:to>
                                    </p:set>
                                  </p:childTnLst>
                                </p:cTn>
                              </p:par>
                              <p:par>
                                <p:cTn id="49" presetID="49" presetClass="exit" presetSubtype="0" accel="100000" fill="hold" grpId="3" nodeType="withEffect">
                                  <p:stCondLst>
                                    <p:cond delay="0"/>
                                  </p:stCondLst>
                                  <p:childTnLst>
                                    <p:anim calcmode="lin" valueType="num">
                                      <p:cBhvr>
                                        <p:cTn id="50" dur="1000"/>
                                        <p:tgtEl>
                                          <p:spTgt spid="123906"/>
                                        </p:tgtEl>
                                        <p:attrNameLst>
                                          <p:attrName>ppt_w</p:attrName>
                                        </p:attrNameLst>
                                      </p:cBhvr>
                                      <p:tavLst>
                                        <p:tav tm="0">
                                          <p:val>
                                            <p:strVal val="ppt_w"/>
                                          </p:val>
                                        </p:tav>
                                        <p:tav tm="100000">
                                          <p:val>
                                            <p:fltVal val="0"/>
                                          </p:val>
                                        </p:tav>
                                      </p:tavLst>
                                    </p:anim>
                                    <p:anim calcmode="lin" valueType="num">
                                      <p:cBhvr>
                                        <p:cTn id="51" dur="1000"/>
                                        <p:tgtEl>
                                          <p:spTgt spid="123906"/>
                                        </p:tgtEl>
                                        <p:attrNameLst>
                                          <p:attrName>ppt_h</p:attrName>
                                        </p:attrNameLst>
                                      </p:cBhvr>
                                      <p:tavLst>
                                        <p:tav tm="0">
                                          <p:val>
                                            <p:strVal val="ppt_h"/>
                                          </p:val>
                                        </p:tav>
                                        <p:tav tm="100000">
                                          <p:val>
                                            <p:fltVal val="0"/>
                                          </p:val>
                                        </p:tav>
                                      </p:tavLst>
                                    </p:anim>
                                    <p:anim calcmode="lin" valueType="num">
                                      <p:cBhvr>
                                        <p:cTn id="52" dur="1000"/>
                                        <p:tgtEl>
                                          <p:spTgt spid="123906"/>
                                        </p:tgtEl>
                                        <p:attrNameLst>
                                          <p:attrName>style.rotation</p:attrName>
                                        </p:attrNameLst>
                                      </p:cBhvr>
                                      <p:tavLst>
                                        <p:tav tm="0">
                                          <p:val>
                                            <p:fltVal val="0"/>
                                          </p:val>
                                        </p:tav>
                                        <p:tav tm="100000">
                                          <p:val>
                                            <p:fltVal val="360"/>
                                          </p:val>
                                        </p:tav>
                                      </p:tavLst>
                                    </p:anim>
                                    <p:animEffect transition="out" filter="fade">
                                      <p:cBhvr>
                                        <p:cTn id="53" dur="1000"/>
                                        <p:tgtEl>
                                          <p:spTgt spid="123906"/>
                                        </p:tgtEl>
                                      </p:cBhvr>
                                    </p:animEffect>
                                    <p:set>
                                      <p:cBhvr>
                                        <p:cTn id="54" dur="1" fill="hold">
                                          <p:stCondLst>
                                            <p:cond delay="999"/>
                                          </p:stCondLst>
                                        </p:cTn>
                                        <p:tgtEl>
                                          <p:spTgt spid="123906"/>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3906" grpId="0"/>
      <p:bldP spid="123906" grpId="1"/>
      <p:bldP spid="123906" grpId="2"/>
      <p:bldP spid="123906" grpId="3"/>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7858" name="Rectangle 2"/>
          <p:cNvSpPr>
            <a:spLocks noGrp="1" noChangeArrowheads="1"/>
          </p:cNvSpPr>
          <p:nvPr>
            <p:ph type="title"/>
          </p:nvPr>
        </p:nvSpPr>
        <p:spPr/>
        <p:txBody>
          <a:bodyPr/>
          <a:lstStyle/>
          <a:p>
            <a:pPr rtl="0"/>
            <a:r>
              <a:rPr lang="en-US" sz="3600" b="1">
                <a:solidFill>
                  <a:srgbClr val="FF5050"/>
                </a:solidFill>
              </a:rPr>
              <a:t>National Secretaries’ Activities</a:t>
            </a:r>
          </a:p>
        </p:txBody>
      </p:sp>
      <p:sp>
        <p:nvSpPr>
          <p:cNvPr id="377859" name="Rectangle 3"/>
          <p:cNvSpPr>
            <a:spLocks noGrp="1" noChangeArrowheads="1"/>
          </p:cNvSpPr>
          <p:nvPr>
            <p:ph type="body" idx="1"/>
          </p:nvPr>
        </p:nvSpPr>
        <p:spPr/>
        <p:txBody>
          <a:bodyPr/>
          <a:lstStyle/>
          <a:p>
            <a:pPr algn="l" rtl="0">
              <a:lnSpc>
                <a:spcPct val="80000"/>
              </a:lnSpc>
            </a:pPr>
            <a:r>
              <a:rPr lang="en-US" sz="2400" b="1"/>
              <a:t>Holding elections for the national committees.</a:t>
            </a:r>
          </a:p>
          <a:p>
            <a:pPr algn="l" rtl="0">
              <a:lnSpc>
                <a:spcPct val="80000"/>
              </a:lnSpc>
            </a:pPr>
            <a:r>
              <a:rPr lang="en-US" sz="2400" b="1"/>
              <a:t>Negotiating with the management in the government offices.</a:t>
            </a:r>
          </a:p>
          <a:p>
            <a:pPr algn="l" rtl="0">
              <a:lnSpc>
                <a:spcPct val="80000"/>
              </a:lnSpc>
            </a:pPr>
            <a:r>
              <a:rPr lang="en-US" sz="2400" b="1"/>
              <a:t>Handling labor disputes.</a:t>
            </a:r>
          </a:p>
          <a:p>
            <a:pPr algn="l" rtl="0">
              <a:lnSpc>
                <a:spcPct val="80000"/>
              </a:lnSpc>
            </a:pPr>
            <a:r>
              <a:rPr lang="en-US" sz="2400" b="1"/>
              <a:t>Handling the application of labor and salary agreements.</a:t>
            </a:r>
          </a:p>
          <a:p>
            <a:pPr algn="l" rtl="0">
              <a:lnSpc>
                <a:spcPct val="80000"/>
              </a:lnSpc>
            </a:pPr>
            <a:r>
              <a:rPr lang="en-US" sz="2400" b="1"/>
              <a:t>Representing the “Histadrut” in internal bids, which are held in government.</a:t>
            </a:r>
          </a:p>
          <a:p>
            <a:pPr algn="l" rtl="0">
              <a:lnSpc>
                <a:spcPct val="80000"/>
              </a:lnSpc>
            </a:pPr>
            <a:r>
              <a:rPr lang="en-US" sz="2400" b="1"/>
              <a:t>Joining members to the “Histadrut”.</a:t>
            </a:r>
          </a:p>
          <a:p>
            <a:pPr algn="l" rtl="0">
              <a:lnSpc>
                <a:spcPct val="80000"/>
              </a:lnSpc>
            </a:pPr>
            <a:r>
              <a:rPr lang="en-US" sz="2400" b="1"/>
              <a:t>Handling individual problems, which have not been solved at the region level.</a:t>
            </a:r>
          </a:p>
          <a:p>
            <a:pPr algn="l" rtl="0">
              <a:lnSpc>
                <a:spcPct val="80000"/>
              </a:lnSpc>
            </a:pPr>
            <a:r>
              <a:rPr lang="en-US" sz="2400" b="1"/>
              <a:t>Holding meetings and contact with employees, labor committees and employers.</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5" presetClass="entr" presetSubtype="0" fill="hold" grpId="0" nodeType="afterEffect">
                                  <p:stCondLst>
                                    <p:cond delay="0"/>
                                  </p:stCondLst>
                                  <p:childTnLst>
                                    <p:set>
                                      <p:cBhvr>
                                        <p:cTn id="6" dur="1" fill="hold">
                                          <p:stCondLst>
                                            <p:cond delay="0"/>
                                          </p:stCondLst>
                                        </p:cTn>
                                        <p:tgtEl>
                                          <p:spTgt spid="377858"/>
                                        </p:tgtEl>
                                        <p:attrNameLst>
                                          <p:attrName>style.visibility</p:attrName>
                                        </p:attrNameLst>
                                      </p:cBhvr>
                                      <p:to>
                                        <p:strVal val="visible"/>
                                      </p:to>
                                    </p:set>
                                    <p:animEffect transition="in" filter="fade">
                                      <p:cBhvr>
                                        <p:cTn id="7" dur="1000"/>
                                        <p:tgtEl>
                                          <p:spTgt spid="377858"/>
                                        </p:tgtEl>
                                      </p:cBhvr>
                                    </p:animEffect>
                                    <p:anim calcmode="lin" valueType="num">
                                      <p:cBhvr>
                                        <p:cTn id="8" dur="1000" fill="hold"/>
                                        <p:tgtEl>
                                          <p:spTgt spid="377858"/>
                                        </p:tgtEl>
                                        <p:attrNameLst>
                                          <p:attrName>style.rotation</p:attrName>
                                        </p:attrNameLst>
                                      </p:cBhvr>
                                      <p:tavLst>
                                        <p:tav tm="0">
                                          <p:val>
                                            <p:fltVal val="720"/>
                                          </p:val>
                                        </p:tav>
                                        <p:tav tm="100000">
                                          <p:val>
                                            <p:fltVal val="0"/>
                                          </p:val>
                                        </p:tav>
                                      </p:tavLst>
                                    </p:anim>
                                    <p:anim calcmode="lin" valueType="num">
                                      <p:cBhvr>
                                        <p:cTn id="9" dur="1000" fill="hold"/>
                                        <p:tgtEl>
                                          <p:spTgt spid="377858"/>
                                        </p:tgtEl>
                                        <p:attrNameLst>
                                          <p:attrName>ppt_h</p:attrName>
                                        </p:attrNameLst>
                                      </p:cBhvr>
                                      <p:tavLst>
                                        <p:tav tm="0">
                                          <p:val>
                                            <p:fltVal val="0"/>
                                          </p:val>
                                        </p:tav>
                                        <p:tav tm="100000">
                                          <p:val>
                                            <p:strVal val="#ppt_h"/>
                                          </p:val>
                                        </p:tav>
                                      </p:tavLst>
                                    </p:anim>
                                    <p:anim calcmode="lin" valueType="num">
                                      <p:cBhvr>
                                        <p:cTn id="10" dur="1000" fill="hold"/>
                                        <p:tgtEl>
                                          <p:spTgt spid="377858"/>
                                        </p:tgtEl>
                                        <p:attrNameLst>
                                          <p:attrName>ppt_w</p:attrName>
                                        </p:attrNameLst>
                                      </p:cBhvr>
                                      <p:tavLst>
                                        <p:tav tm="0">
                                          <p:val>
                                            <p:fltVal val="0"/>
                                          </p:val>
                                        </p:tav>
                                        <p:tav tm="100000">
                                          <p:val>
                                            <p:strVal val="#ppt_w"/>
                                          </p:val>
                                        </p:tav>
                                      </p:tavLst>
                                    </p:anim>
                                  </p:childTnLst>
                                </p:cTn>
                              </p:par>
                            </p:childTnLst>
                          </p:cTn>
                        </p:par>
                        <p:par>
                          <p:cTn id="11" fill="hold">
                            <p:stCondLst>
                              <p:cond delay="1000"/>
                            </p:stCondLst>
                            <p:childTnLst>
                              <p:par>
                                <p:cTn id="12" presetID="23" presetClass="emph" presetSubtype="0" fill="hold" grpId="1" nodeType="afterEffect">
                                  <p:stCondLst>
                                    <p:cond delay="0"/>
                                  </p:stCondLst>
                                  <p:childTnLst>
                                    <p:animClr clrSpc="hsl" dir="cw">
                                      <p:cBhvr override="childStyle">
                                        <p:cTn id="13" dur="1000" fill="hold"/>
                                        <p:tgtEl>
                                          <p:spTgt spid="377858"/>
                                        </p:tgtEl>
                                        <p:attrNameLst>
                                          <p:attrName>style.color</p:attrName>
                                        </p:attrNameLst>
                                      </p:cBhvr>
                                      <p:by>
                                        <p:hsl h="10842353" s="0" l="0"/>
                                      </p:by>
                                    </p:animClr>
                                    <p:animClr clrSpc="hsl" dir="cw">
                                      <p:cBhvr>
                                        <p:cTn id="14" dur="1000" fill="hold"/>
                                        <p:tgtEl>
                                          <p:spTgt spid="377858"/>
                                        </p:tgtEl>
                                        <p:attrNameLst>
                                          <p:attrName>fillcolor</p:attrName>
                                        </p:attrNameLst>
                                      </p:cBhvr>
                                      <p:by>
                                        <p:hsl h="10842353" s="0" l="0"/>
                                      </p:by>
                                    </p:animClr>
                                    <p:animClr clrSpc="hsl" dir="cw">
                                      <p:cBhvr>
                                        <p:cTn id="15" dur="1000" fill="hold"/>
                                        <p:tgtEl>
                                          <p:spTgt spid="377858"/>
                                        </p:tgtEl>
                                        <p:attrNameLst>
                                          <p:attrName>stroke.color</p:attrName>
                                        </p:attrNameLst>
                                      </p:cBhvr>
                                      <p:by>
                                        <p:hsl h="10842353" s="0" l="0"/>
                                      </p:by>
                                    </p:animClr>
                                    <p:set>
                                      <p:cBhvr>
                                        <p:cTn id="16" dur="1000" fill="hold"/>
                                        <p:tgtEl>
                                          <p:spTgt spid="377858"/>
                                        </p:tgtEl>
                                        <p:attrNameLst>
                                          <p:attrName>fill.type</p:attrName>
                                        </p:attrNameLst>
                                      </p:cBhvr>
                                      <p:to>
                                        <p:strVal val="solid"/>
                                      </p:to>
                                    </p:set>
                                  </p:childTnLst>
                                </p:cTn>
                              </p:par>
                            </p:childTnLst>
                          </p:cTn>
                        </p:par>
                        <p:par>
                          <p:cTn id="17" fill="hold">
                            <p:stCondLst>
                              <p:cond delay="2000"/>
                            </p:stCondLst>
                            <p:childTnLst>
                              <p:par>
                                <p:cTn id="18" presetID="23" presetClass="emph" presetSubtype="0" fill="hold" grpId="2" nodeType="afterEffect">
                                  <p:stCondLst>
                                    <p:cond delay="0"/>
                                  </p:stCondLst>
                                  <p:childTnLst>
                                    <p:animClr clrSpc="hsl" dir="cw">
                                      <p:cBhvr override="childStyle">
                                        <p:cTn id="19" dur="1000" fill="hold"/>
                                        <p:tgtEl>
                                          <p:spTgt spid="377858"/>
                                        </p:tgtEl>
                                        <p:attrNameLst>
                                          <p:attrName>style.color</p:attrName>
                                        </p:attrNameLst>
                                      </p:cBhvr>
                                      <p:by>
                                        <p:hsl h="10842353" s="0" l="0"/>
                                      </p:by>
                                    </p:animClr>
                                    <p:animClr clrSpc="hsl" dir="cw">
                                      <p:cBhvr>
                                        <p:cTn id="20" dur="1000" fill="hold"/>
                                        <p:tgtEl>
                                          <p:spTgt spid="377858"/>
                                        </p:tgtEl>
                                        <p:attrNameLst>
                                          <p:attrName>fillcolor</p:attrName>
                                        </p:attrNameLst>
                                      </p:cBhvr>
                                      <p:by>
                                        <p:hsl h="10842353" s="0" l="0"/>
                                      </p:by>
                                    </p:animClr>
                                    <p:animClr clrSpc="hsl" dir="cw">
                                      <p:cBhvr>
                                        <p:cTn id="21" dur="1000" fill="hold"/>
                                        <p:tgtEl>
                                          <p:spTgt spid="377858"/>
                                        </p:tgtEl>
                                        <p:attrNameLst>
                                          <p:attrName>stroke.color</p:attrName>
                                        </p:attrNameLst>
                                      </p:cBhvr>
                                      <p:by>
                                        <p:hsl h="10842353" s="0" l="0"/>
                                      </p:by>
                                    </p:animClr>
                                    <p:set>
                                      <p:cBhvr>
                                        <p:cTn id="22" dur="1000" fill="hold"/>
                                        <p:tgtEl>
                                          <p:spTgt spid="377858"/>
                                        </p:tgtEl>
                                        <p:attrNameLst>
                                          <p:attrName>fill.type</p:attrName>
                                        </p:attrNameLst>
                                      </p:cBhvr>
                                      <p:to>
                                        <p:strVal val="solid"/>
                                      </p:to>
                                    </p:set>
                                  </p:childTnLst>
                                </p:cTn>
                              </p:par>
                            </p:childTnLst>
                          </p:cTn>
                        </p:par>
                        <p:par>
                          <p:cTn id="23" fill="hold">
                            <p:stCondLst>
                              <p:cond delay="3000"/>
                            </p:stCondLst>
                            <p:childTnLst>
                              <p:par>
                                <p:cTn id="24" presetID="27" presetClass="entr" presetSubtype="0" fill="hold" nodeType="afterEffect">
                                  <p:stCondLst>
                                    <p:cond delay="0"/>
                                  </p:stCondLst>
                                  <p:iterate type="lt">
                                    <p:tmPct val="50000"/>
                                  </p:iterate>
                                  <p:childTnLst>
                                    <p:set>
                                      <p:cBhvr>
                                        <p:cTn id="25" dur="1" fill="hold">
                                          <p:stCondLst>
                                            <p:cond delay="0"/>
                                          </p:stCondLst>
                                        </p:cTn>
                                        <p:tgtEl>
                                          <p:spTgt spid="377859">
                                            <p:txEl>
                                              <p:pRg st="0" end="0"/>
                                            </p:txEl>
                                          </p:spTgt>
                                        </p:tgtEl>
                                        <p:attrNameLst>
                                          <p:attrName>style.visibility</p:attrName>
                                        </p:attrNameLst>
                                      </p:cBhvr>
                                      <p:to>
                                        <p:strVal val="visible"/>
                                      </p:to>
                                    </p:set>
                                    <p:anim calcmode="discrete" valueType="clr">
                                      <p:cBhvr override="childStyle">
                                        <p:cTn id="26" dur="80"/>
                                        <p:tgtEl>
                                          <p:spTgt spid="377859">
                                            <p:txEl>
                                              <p:pRg st="0" end="0"/>
                                            </p:txEl>
                                          </p:spTgt>
                                        </p:tgtEl>
                                        <p:attrNameLst>
                                          <p:attrName>style.color</p:attrName>
                                        </p:attrNameLst>
                                      </p:cBhvr>
                                      <p:tavLst>
                                        <p:tav tm="0">
                                          <p:val>
                                            <p:clrVal>
                                              <a:srgbClr val="FF5050"/>
                                            </p:clrVal>
                                          </p:val>
                                        </p:tav>
                                        <p:tav tm="50000">
                                          <p:val>
                                            <p:clrVal>
                                              <a:srgbClr val="FF0000"/>
                                            </p:clrVal>
                                          </p:val>
                                        </p:tav>
                                      </p:tavLst>
                                    </p:anim>
                                    <p:anim calcmode="discrete" valueType="clr">
                                      <p:cBhvr>
                                        <p:cTn id="27" dur="80"/>
                                        <p:tgtEl>
                                          <p:spTgt spid="377859">
                                            <p:txEl>
                                              <p:pRg st="0" end="0"/>
                                            </p:txEl>
                                          </p:spTgt>
                                        </p:tgtEl>
                                        <p:attrNameLst>
                                          <p:attrName>fillcolor</p:attrName>
                                        </p:attrNameLst>
                                      </p:cBhvr>
                                      <p:tavLst>
                                        <p:tav tm="0">
                                          <p:val>
                                            <p:clrVal>
                                              <a:schemeClr val="accent2"/>
                                            </p:clrVal>
                                          </p:val>
                                        </p:tav>
                                        <p:tav tm="50000">
                                          <p:val>
                                            <p:clrVal>
                                              <a:schemeClr val="hlink"/>
                                            </p:clrVal>
                                          </p:val>
                                        </p:tav>
                                      </p:tavLst>
                                    </p:anim>
                                    <p:set>
                                      <p:cBhvr>
                                        <p:cTn id="28" dur="80"/>
                                        <p:tgtEl>
                                          <p:spTgt spid="377859">
                                            <p:txEl>
                                              <p:pRg st="0" end="0"/>
                                            </p:txEl>
                                          </p:spTgt>
                                        </p:tgtEl>
                                        <p:attrNameLst>
                                          <p:attrName>fill.type</p:attrName>
                                        </p:attrNameLst>
                                      </p:cBhvr>
                                      <p:to>
                                        <p:strVal val="solid"/>
                                      </p:to>
                                    </p:set>
                                  </p:childTnLst>
                                </p:cTn>
                              </p:par>
                            </p:childTnLst>
                          </p:cTn>
                        </p:par>
                        <p:par>
                          <p:cTn id="29" fill="hold">
                            <p:stCondLst>
                              <p:cond delay="4680"/>
                            </p:stCondLst>
                            <p:childTnLst>
                              <p:par>
                                <p:cTn id="30" presetID="27" presetClass="entr" presetSubtype="0" fill="hold" nodeType="afterEffect">
                                  <p:stCondLst>
                                    <p:cond delay="0"/>
                                  </p:stCondLst>
                                  <p:iterate type="lt">
                                    <p:tmPct val="50000"/>
                                  </p:iterate>
                                  <p:childTnLst>
                                    <p:set>
                                      <p:cBhvr>
                                        <p:cTn id="31" dur="1" fill="hold">
                                          <p:stCondLst>
                                            <p:cond delay="0"/>
                                          </p:stCondLst>
                                        </p:cTn>
                                        <p:tgtEl>
                                          <p:spTgt spid="377859">
                                            <p:txEl>
                                              <p:pRg st="1" end="1"/>
                                            </p:txEl>
                                          </p:spTgt>
                                        </p:tgtEl>
                                        <p:attrNameLst>
                                          <p:attrName>style.visibility</p:attrName>
                                        </p:attrNameLst>
                                      </p:cBhvr>
                                      <p:to>
                                        <p:strVal val="visible"/>
                                      </p:to>
                                    </p:set>
                                    <p:anim calcmode="discrete" valueType="clr">
                                      <p:cBhvr override="childStyle">
                                        <p:cTn id="32" dur="80"/>
                                        <p:tgtEl>
                                          <p:spTgt spid="377859">
                                            <p:txEl>
                                              <p:pRg st="1" end="1"/>
                                            </p:txEl>
                                          </p:spTgt>
                                        </p:tgtEl>
                                        <p:attrNameLst>
                                          <p:attrName>style.color</p:attrName>
                                        </p:attrNameLst>
                                      </p:cBhvr>
                                      <p:tavLst>
                                        <p:tav tm="0">
                                          <p:val>
                                            <p:clrVal>
                                              <a:srgbClr val="FF5050"/>
                                            </p:clrVal>
                                          </p:val>
                                        </p:tav>
                                        <p:tav tm="50000">
                                          <p:val>
                                            <p:clrVal>
                                              <a:srgbClr val="FF0000"/>
                                            </p:clrVal>
                                          </p:val>
                                        </p:tav>
                                      </p:tavLst>
                                    </p:anim>
                                    <p:anim calcmode="discrete" valueType="clr">
                                      <p:cBhvr>
                                        <p:cTn id="33" dur="80"/>
                                        <p:tgtEl>
                                          <p:spTgt spid="377859">
                                            <p:txEl>
                                              <p:pRg st="1" end="1"/>
                                            </p:txEl>
                                          </p:spTgt>
                                        </p:tgtEl>
                                        <p:attrNameLst>
                                          <p:attrName>fillcolor</p:attrName>
                                        </p:attrNameLst>
                                      </p:cBhvr>
                                      <p:tavLst>
                                        <p:tav tm="0">
                                          <p:val>
                                            <p:clrVal>
                                              <a:schemeClr val="accent2"/>
                                            </p:clrVal>
                                          </p:val>
                                        </p:tav>
                                        <p:tav tm="50000">
                                          <p:val>
                                            <p:clrVal>
                                              <a:schemeClr val="hlink"/>
                                            </p:clrVal>
                                          </p:val>
                                        </p:tav>
                                      </p:tavLst>
                                    </p:anim>
                                    <p:set>
                                      <p:cBhvr>
                                        <p:cTn id="34" dur="80"/>
                                        <p:tgtEl>
                                          <p:spTgt spid="377859">
                                            <p:txEl>
                                              <p:pRg st="1" end="1"/>
                                            </p:txEl>
                                          </p:spTgt>
                                        </p:tgtEl>
                                        <p:attrNameLst>
                                          <p:attrName>fill.type</p:attrName>
                                        </p:attrNameLst>
                                      </p:cBhvr>
                                      <p:to>
                                        <p:strVal val="solid"/>
                                      </p:to>
                                    </p:set>
                                  </p:childTnLst>
                                </p:cTn>
                              </p:par>
                            </p:childTnLst>
                          </p:cTn>
                        </p:par>
                        <p:par>
                          <p:cTn id="35" fill="hold">
                            <p:stCondLst>
                              <p:cond delay="6760"/>
                            </p:stCondLst>
                            <p:childTnLst>
                              <p:par>
                                <p:cTn id="36" presetID="27" presetClass="entr" presetSubtype="0" fill="hold" nodeType="afterEffect">
                                  <p:stCondLst>
                                    <p:cond delay="0"/>
                                  </p:stCondLst>
                                  <p:iterate type="lt">
                                    <p:tmPct val="50000"/>
                                  </p:iterate>
                                  <p:childTnLst>
                                    <p:set>
                                      <p:cBhvr>
                                        <p:cTn id="37" dur="1" fill="hold">
                                          <p:stCondLst>
                                            <p:cond delay="0"/>
                                          </p:stCondLst>
                                        </p:cTn>
                                        <p:tgtEl>
                                          <p:spTgt spid="377859">
                                            <p:txEl>
                                              <p:pRg st="2" end="2"/>
                                            </p:txEl>
                                          </p:spTgt>
                                        </p:tgtEl>
                                        <p:attrNameLst>
                                          <p:attrName>style.visibility</p:attrName>
                                        </p:attrNameLst>
                                      </p:cBhvr>
                                      <p:to>
                                        <p:strVal val="visible"/>
                                      </p:to>
                                    </p:set>
                                    <p:anim calcmode="discrete" valueType="clr">
                                      <p:cBhvr override="childStyle">
                                        <p:cTn id="38" dur="80"/>
                                        <p:tgtEl>
                                          <p:spTgt spid="377859">
                                            <p:txEl>
                                              <p:pRg st="2" end="2"/>
                                            </p:txEl>
                                          </p:spTgt>
                                        </p:tgtEl>
                                        <p:attrNameLst>
                                          <p:attrName>style.color</p:attrName>
                                        </p:attrNameLst>
                                      </p:cBhvr>
                                      <p:tavLst>
                                        <p:tav tm="0">
                                          <p:val>
                                            <p:clrVal>
                                              <a:srgbClr val="FF5050"/>
                                            </p:clrVal>
                                          </p:val>
                                        </p:tav>
                                        <p:tav tm="50000">
                                          <p:val>
                                            <p:clrVal>
                                              <a:srgbClr val="FF0000"/>
                                            </p:clrVal>
                                          </p:val>
                                        </p:tav>
                                      </p:tavLst>
                                    </p:anim>
                                    <p:anim calcmode="discrete" valueType="clr">
                                      <p:cBhvr>
                                        <p:cTn id="39" dur="80"/>
                                        <p:tgtEl>
                                          <p:spTgt spid="377859">
                                            <p:txEl>
                                              <p:pRg st="2" end="2"/>
                                            </p:txEl>
                                          </p:spTgt>
                                        </p:tgtEl>
                                        <p:attrNameLst>
                                          <p:attrName>fillcolor</p:attrName>
                                        </p:attrNameLst>
                                      </p:cBhvr>
                                      <p:tavLst>
                                        <p:tav tm="0">
                                          <p:val>
                                            <p:clrVal>
                                              <a:schemeClr val="accent2"/>
                                            </p:clrVal>
                                          </p:val>
                                        </p:tav>
                                        <p:tav tm="50000">
                                          <p:val>
                                            <p:clrVal>
                                              <a:schemeClr val="hlink"/>
                                            </p:clrVal>
                                          </p:val>
                                        </p:tav>
                                      </p:tavLst>
                                    </p:anim>
                                    <p:set>
                                      <p:cBhvr>
                                        <p:cTn id="40" dur="80"/>
                                        <p:tgtEl>
                                          <p:spTgt spid="377859">
                                            <p:txEl>
                                              <p:pRg st="2" end="2"/>
                                            </p:txEl>
                                          </p:spTgt>
                                        </p:tgtEl>
                                        <p:attrNameLst>
                                          <p:attrName>fill.type</p:attrName>
                                        </p:attrNameLst>
                                      </p:cBhvr>
                                      <p:to>
                                        <p:strVal val="solid"/>
                                      </p:to>
                                    </p:set>
                                  </p:childTnLst>
                                </p:cTn>
                              </p:par>
                            </p:childTnLst>
                          </p:cTn>
                        </p:par>
                        <p:par>
                          <p:cTn id="41" fill="hold">
                            <p:stCondLst>
                              <p:cond delay="7680"/>
                            </p:stCondLst>
                            <p:childTnLst>
                              <p:par>
                                <p:cTn id="42" presetID="27" presetClass="entr" presetSubtype="0" fill="hold" nodeType="afterEffect">
                                  <p:stCondLst>
                                    <p:cond delay="0"/>
                                  </p:stCondLst>
                                  <p:iterate type="lt">
                                    <p:tmPct val="50000"/>
                                  </p:iterate>
                                  <p:childTnLst>
                                    <p:set>
                                      <p:cBhvr>
                                        <p:cTn id="43" dur="1" fill="hold">
                                          <p:stCondLst>
                                            <p:cond delay="0"/>
                                          </p:stCondLst>
                                        </p:cTn>
                                        <p:tgtEl>
                                          <p:spTgt spid="377859">
                                            <p:txEl>
                                              <p:pRg st="3" end="3"/>
                                            </p:txEl>
                                          </p:spTgt>
                                        </p:tgtEl>
                                        <p:attrNameLst>
                                          <p:attrName>style.visibility</p:attrName>
                                        </p:attrNameLst>
                                      </p:cBhvr>
                                      <p:to>
                                        <p:strVal val="visible"/>
                                      </p:to>
                                    </p:set>
                                    <p:anim calcmode="discrete" valueType="clr">
                                      <p:cBhvr override="childStyle">
                                        <p:cTn id="44" dur="80"/>
                                        <p:tgtEl>
                                          <p:spTgt spid="377859">
                                            <p:txEl>
                                              <p:pRg st="3" end="3"/>
                                            </p:txEl>
                                          </p:spTgt>
                                        </p:tgtEl>
                                        <p:attrNameLst>
                                          <p:attrName>style.color</p:attrName>
                                        </p:attrNameLst>
                                      </p:cBhvr>
                                      <p:tavLst>
                                        <p:tav tm="0">
                                          <p:val>
                                            <p:clrVal>
                                              <a:srgbClr val="FF5050"/>
                                            </p:clrVal>
                                          </p:val>
                                        </p:tav>
                                        <p:tav tm="50000">
                                          <p:val>
                                            <p:clrVal>
                                              <a:srgbClr val="FF0000"/>
                                            </p:clrVal>
                                          </p:val>
                                        </p:tav>
                                      </p:tavLst>
                                    </p:anim>
                                    <p:anim calcmode="discrete" valueType="clr">
                                      <p:cBhvr>
                                        <p:cTn id="45" dur="80"/>
                                        <p:tgtEl>
                                          <p:spTgt spid="377859">
                                            <p:txEl>
                                              <p:pRg st="3" end="3"/>
                                            </p:txEl>
                                          </p:spTgt>
                                        </p:tgtEl>
                                        <p:attrNameLst>
                                          <p:attrName>fillcolor</p:attrName>
                                        </p:attrNameLst>
                                      </p:cBhvr>
                                      <p:tavLst>
                                        <p:tav tm="0">
                                          <p:val>
                                            <p:clrVal>
                                              <a:schemeClr val="accent2"/>
                                            </p:clrVal>
                                          </p:val>
                                        </p:tav>
                                        <p:tav tm="50000">
                                          <p:val>
                                            <p:clrVal>
                                              <a:schemeClr val="hlink"/>
                                            </p:clrVal>
                                          </p:val>
                                        </p:tav>
                                      </p:tavLst>
                                    </p:anim>
                                    <p:set>
                                      <p:cBhvr>
                                        <p:cTn id="46" dur="80"/>
                                        <p:tgtEl>
                                          <p:spTgt spid="377859">
                                            <p:txEl>
                                              <p:pRg st="3" end="3"/>
                                            </p:txEl>
                                          </p:spTgt>
                                        </p:tgtEl>
                                        <p:attrNameLst>
                                          <p:attrName>fill.type</p:attrName>
                                        </p:attrNameLst>
                                      </p:cBhvr>
                                      <p:to>
                                        <p:strVal val="solid"/>
                                      </p:to>
                                    </p:set>
                                  </p:childTnLst>
                                </p:cTn>
                              </p:par>
                            </p:childTnLst>
                          </p:cTn>
                        </p:par>
                        <p:par>
                          <p:cTn id="47" fill="hold">
                            <p:stCondLst>
                              <p:cond delay="9680"/>
                            </p:stCondLst>
                            <p:childTnLst>
                              <p:par>
                                <p:cTn id="48" presetID="27" presetClass="entr" presetSubtype="0" fill="hold" nodeType="afterEffect">
                                  <p:stCondLst>
                                    <p:cond delay="0"/>
                                  </p:stCondLst>
                                  <p:iterate type="lt">
                                    <p:tmPct val="50000"/>
                                  </p:iterate>
                                  <p:childTnLst>
                                    <p:set>
                                      <p:cBhvr>
                                        <p:cTn id="49" dur="1" fill="hold">
                                          <p:stCondLst>
                                            <p:cond delay="0"/>
                                          </p:stCondLst>
                                        </p:cTn>
                                        <p:tgtEl>
                                          <p:spTgt spid="377859">
                                            <p:txEl>
                                              <p:pRg st="4" end="4"/>
                                            </p:txEl>
                                          </p:spTgt>
                                        </p:tgtEl>
                                        <p:attrNameLst>
                                          <p:attrName>style.visibility</p:attrName>
                                        </p:attrNameLst>
                                      </p:cBhvr>
                                      <p:to>
                                        <p:strVal val="visible"/>
                                      </p:to>
                                    </p:set>
                                    <p:anim calcmode="discrete" valueType="clr">
                                      <p:cBhvr override="childStyle">
                                        <p:cTn id="50" dur="80"/>
                                        <p:tgtEl>
                                          <p:spTgt spid="377859">
                                            <p:txEl>
                                              <p:pRg st="4" end="4"/>
                                            </p:txEl>
                                          </p:spTgt>
                                        </p:tgtEl>
                                        <p:attrNameLst>
                                          <p:attrName>style.color</p:attrName>
                                        </p:attrNameLst>
                                      </p:cBhvr>
                                      <p:tavLst>
                                        <p:tav tm="0">
                                          <p:val>
                                            <p:clrVal>
                                              <a:srgbClr val="FF5050"/>
                                            </p:clrVal>
                                          </p:val>
                                        </p:tav>
                                        <p:tav tm="50000">
                                          <p:val>
                                            <p:clrVal>
                                              <a:srgbClr val="FF0000"/>
                                            </p:clrVal>
                                          </p:val>
                                        </p:tav>
                                      </p:tavLst>
                                    </p:anim>
                                    <p:anim calcmode="discrete" valueType="clr">
                                      <p:cBhvr>
                                        <p:cTn id="51" dur="80"/>
                                        <p:tgtEl>
                                          <p:spTgt spid="377859">
                                            <p:txEl>
                                              <p:pRg st="4" end="4"/>
                                            </p:txEl>
                                          </p:spTgt>
                                        </p:tgtEl>
                                        <p:attrNameLst>
                                          <p:attrName>fillcolor</p:attrName>
                                        </p:attrNameLst>
                                      </p:cBhvr>
                                      <p:tavLst>
                                        <p:tav tm="0">
                                          <p:val>
                                            <p:clrVal>
                                              <a:schemeClr val="accent2"/>
                                            </p:clrVal>
                                          </p:val>
                                        </p:tav>
                                        <p:tav tm="50000">
                                          <p:val>
                                            <p:clrVal>
                                              <a:schemeClr val="hlink"/>
                                            </p:clrVal>
                                          </p:val>
                                        </p:tav>
                                      </p:tavLst>
                                    </p:anim>
                                    <p:set>
                                      <p:cBhvr>
                                        <p:cTn id="52" dur="80"/>
                                        <p:tgtEl>
                                          <p:spTgt spid="377859">
                                            <p:txEl>
                                              <p:pRg st="4" end="4"/>
                                            </p:txEl>
                                          </p:spTgt>
                                        </p:tgtEl>
                                        <p:attrNameLst>
                                          <p:attrName>fill.type</p:attrName>
                                        </p:attrNameLst>
                                      </p:cBhvr>
                                      <p:to>
                                        <p:strVal val="solid"/>
                                      </p:to>
                                    </p:set>
                                  </p:childTnLst>
                                </p:cTn>
                              </p:par>
                            </p:childTnLst>
                          </p:cTn>
                        </p:par>
                        <p:par>
                          <p:cTn id="53" fill="hold">
                            <p:stCondLst>
                              <p:cond delay="12360"/>
                            </p:stCondLst>
                            <p:childTnLst>
                              <p:par>
                                <p:cTn id="54" presetID="27" presetClass="entr" presetSubtype="0" fill="hold" nodeType="afterEffect">
                                  <p:stCondLst>
                                    <p:cond delay="0"/>
                                  </p:stCondLst>
                                  <p:iterate type="lt">
                                    <p:tmPct val="50000"/>
                                  </p:iterate>
                                  <p:childTnLst>
                                    <p:set>
                                      <p:cBhvr>
                                        <p:cTn id="55" dur="1" fill="hold">
                                          <p:stCondLst>
                                            <p:cond delay="0"/>
                                          </p:stCondLst>
                                        </p:cTn>
                                        <p:tgtEl>
                                          <p:spTgt spid="377859">
                                            <p:txEl>
                                              <p:pRg st="5" end="5"/>
                                            </p:txEl>
                                          </p:spTgt>
                                        </p:tgtEl>
                                        <p:attrNameLst>
                                          <p:attrName>style.visibility</p:attrName>
                                        </p:attrNameLst>
                                      </p:cBhvr>
                                      <p:to>
                                        <p:strVal val="visible"/>
                                      </p:to>
                                    </p:set>
                                    <p:anim calcmode="discrete" valueType="clr">
                                      <p:cBhvr override="childStyle">
                                        <p:cTn id="56" dur="80"/>
                                        <p:tgtEl>
                                          <p:spTgt spid="377859">
                                            <p:txEl>
                                              <p:pRg st="5" end="5"/>
                                            </p:txEl>
                                          </p:spTgt>
                                        </p:tgtEl>
                                        <p:attrNameLst>
                                          <p:attrName>style.color</p:attrName>
                                        </p:attrNameLst>
                                      </p:cBhvr>
                                      <p:tavLst>
                                        <p:tav tm="0">
                                          <p:val>
                                            <p:clrVal>
                                              <a:srgbClr val="FF5050"/>
                                            </p:clrVal>
                                          </p:val>
                                        </p:tav>
                                        <p:tav tm="50000">
                                          <p:val>
                                            <p:clrVal>
                                              <a:srgbClr val="FF0000"/>
                                            </p:clrVal>
                                          </p:val>
                                        </p:tav>
                                      </p:tavLst>
                                    </p:anim>
                                    <p:anim calcmode="discrete" valueType="clr">
                                      <p:cBhvr>
                                        <p:cTn id="57" dur="80"/>
                                        <p:tgtEl>
                                          <p:spTgt spid="377859">
                                            <p:txEl>
                                              <p:pRg st="5" end="5"/>
                                            </p:txEl>
                                          </p:spTgt>
                                        </p:tgtEl>
                                        <p:attrNameLst>
                                          <p:attrName>fillcolor</p:attrName>
                                        </p:attrNameLst>
                                      </p:cBhvr>
                                      <p:tavLst>
                                        <p:tav tm="0">
                                          <p:val>
                                            <p:clrVal>
                                              <a:schemeClr val="accent2"/>
                                            </p:clrVal>
                                          </p:val>
                                        </p:tav>
                                        <p:tav tm="50000">
                                          <p:val>
                                            <p:clrVal>
                                              <a:schemeClr val="hlink"/>
                                            </p:clrVal>
                                          </p:val>
                                        </p:tav>
                                      </p:tavLst>
                                    </p:anim>
                                    <p:set>
                                      <p:cBhvr>
                                        <p:cTn id="58" dur="80"/>
                                        <p:tgtEl>
                                          <p:spTgt spid="377859">
                                            <p:txEl>
                                              <p:pRg st="5" end="5"/>
                                            </p:txEl>
                                          </p:spTgt>
                                        </p:tgtEl>
                                        <p:attrNameLst>
                                          <p:attrName>fill.type</p:attrName>
                                        </p:attrNameLst>
                                      </p:cBhvr>
                                      <p:to>
                                        <p:strVal val="solid"/>
                                      </p:to>
                                    </p:set>
                                  </p:childTnLst>
                                </p:cTn>
                              </p:par>
                            </p:childTnLst>
                          </p:cTn>
                        </p:par>
                        <p:par>
                          <p:cTn id="59" fill="hold">
                            <p:stCondLst>
                              <p:cond delay="13640"/>
                            </p:stCondLst>
                            <p:childTnLst>
                              <p:par>
                                <p:cTn id="60" presetID="27" presetClass="entr" presetSubtype="0" fill="hold" nodeType="afterEffect">
                                  <p:stCondLst>
                                    <p:cond delay="0"/>
                                  </p:stCondLst>
                                  <p:iterate type="lt">
                                    <p:tmPct val="50000"/>
                                  </p:iterate>
                                  <p:childTnLst>
                                    <p:set>
                                      <p:cBhvr>
                                        <p:cTn id="61" dur="1" fill="hold">
                                          <p:stCondLst>
                                            <p:cond delay="0"/>
                                          </p:stCondLst>
                                        </p:cTn>
                                        <p:tgtEl>
                                          <p:spTgt spid="377859">
                                            <p:txEl>
                                              <p:pRg st="6" end="6"/>
                                            </p:txEl>
                                          </p:spTgt>
                                        </p:tgtEl>
                                        <p:attrNameLst>
                                          <p:attrName>style.visibility</p:attrName>
                                        </p:attrNameLst>
                                      </p:cBhvr>
                                      <p:to>
                                        <p:strVal val="visible"/>
                                      </p:to>
                                    </p:set>
                                    <p:anim calcmode="discrete" valueType="clr">
                                      <p:cBhvr override="childStyle">
                                        <p:cTn id="62" dur="80"/>
                                        <p:tgtEl>
                                          <p:spTgt spid="377859">
                                            <p:txEl>
                                              <p:pRg st="6" end="6"/>
                                            </p:txEl>
                                          </p:spTgt>
                                        </p:tgtEl>
                                        <p:attrNameLst>
                                          <p:attrName>style.color</p:attrName>
                                        </p:attrNameLst>
                                      </p:cBhvr>
                                      <p:tavLst>
                                        <p:tav tm="0">
                                          <p:val>
                                            <p:clrVal>
                                              <a:srgbClr val="FF5050"/>
                                            </p:clrVal>
                                          </p:val>
                                        </p:tav>
                                        <p:tav tm="50000">
                                          <p:val>
                                            <p:clrVal>
                                              <a:srgbClr val="FF0000"/>
                                            </p:clrVal>
                                          </p:val>
                                        </p:tav>
                                      </p:tavLst>
                                    </p:anim>
                                    <p:anim calcmode="discrete" valueType="clr">
                                      <p:cBhvr>
                                        <p:cTn id="63" dur="80"/>
                                        <p:tgtEl>
                                          <p:spTgt spid="377859">
                                            <p:txEl>
                                              <p:pRg st="6" end="6"/>
                                            </p:txEl>
                                          </p:spTgt>
                                        </p:tgtEl>
                                        <p:attrNameLst>
                                          <p:attrName>fillcolor</p:attrName>
                                        </p:attrNameLst>
                                      </p:cBhvr>
                                      <p:tavLst>
                                        <p:tav tm="0">
                                          <p:val>
                                            <p:clrVal>
                                              <a:schemeClr val="accent2"/>
                                            </p:clrVal>
                                          </p:val>
                                        </p:tav>
                                        <p:tav tm="50000">
                                          <p:val>
                                            <p:clrVal>
                                              <a:schemeClr val="hlink"/>
                                            </p:clrVal>
                                          </p:val>
                                        </p:tav>
                                      </p:tavLst>
                                    </p:anim>
                                    <p:set>
                                      <p:cBhvr>
                                        <p:cTn id="64" dur="80"/>
                                        <p:tgtEl>
                                          <p:spTgt spid="377859">
                                            <p:txEl>
                                              <p:pRg st="6" end="6"/>
                                            </p:txEl>
                                          </p:spTgt>
                                        </p:tgtEl>
                                        <p:attrNameLst>
                                          <p:attrName>fill.type</p:attrName>
                                        </p:attrNameLst>
                                      </p:cBhvr>
                                      <p:to>
                                        <p:strVal val="solid"/>
                                      </p:to>
                                    </p:set>
                                  </p:childTnLst>
                                </p:cTn>
                              </p:par>
                            </p:childTnLst>
                          </p:cTn>
                        </p:par>
                        <p:par>
                          <p:cTn id="65" fill="hold">
                            <p:stCondLst>
                              <p:cond delay="16320"/>
                            </p:stCondLst>
                            <p:childTnLst>
                              <p:par>
                                <p:cTn id="66" presetID="27" presetClass="entr" presetSubtype="0" fill="hold" nodeType="afterEffect">
                                  <p:stCondLst>
                                    <p:cond delay="0"/>
                                  </p:stCondLst>
                                  <p:iterate type="lt">
                                    <p:tmPct val="50000"/>
                                  </p:iterate>
                                  <p:childTnLst>
                                    <p:set>
                                      <p:cBhvr>
                                        <p:cTn id="67" dur="1" fill="hold">
                                          <p:stCondLst>
                                            <p:cond delay="0"/>
                                          </p:stCondLst>
                                        </p:cTn>
                                        <p:tgtEl>
                                          <p:spTgt spid="377859">
                                            <p:txEl>
                                              <p:pRg st="7" end="7"/>
                                            </p:txEl>
                                          </p:spTgt>
                                        </p:tgtEl>
                                        <p:attrNameLst>
                                          <p:attrName>style.visibility</p:attrName>
                                        </p:attrNameLst>
                                      </p:cBhvr>
                                      <p:to>
                                        <p:strVal val="visible"/>
                                      </p:to>
                                    </p:set>
                                    <p:anim calcmode="discrete" valueType="clr">
                                      <p:cBhvr override="childStyle">
                                        <p:cTn id="68" dur="80"/>
                                        <p:tgtEl>
                                          <p:spTgt spid="377859">
                                            <p:txEl>
                                              <p:pRg st="7" end="7"/>
                                            </p:txEl>
                                          </p:spTgt>
                                        </p:tgtEl>
                                        <p:attrNameLst>
                                          <p:attrName>style.color</p:attrName>
                                        </p:attrNameLst>
                                      </p:cBhvr>
                                      <p:tavLst>
                                        <p:tav tm="0">
                                          <p:val>
                                            <p:clrVal>
                                              <a:srgbClr val="FF5050"/>
                                            </p:clrVal>
                                          </p:val>
                                        </p:tav>
                                        <p:tav tm="50000">
                                          <p:val>
                                            <p:clrVal>
                                              <a:srgbClr val="FF0000"/>
                                            </p:clrVal>
                                          </p:val>
                                        </p:tav>
                                      </p:tavLst>
                                    </p:anim>
                                    <p:anim calcmode="discrete" valueType="clr">
                                      <p:cBhvr>
                                        <p:cTn id="69" dur="80"/>
                                        <p:tgtEl>
                                          <p:spTgt spid="377859">
                                            <p:txEl>
                                              <p:pRg st="7" end="7"/>
                                            </p:txEl>
                                          </p:spTgt>
                                        </p:tgtEl>
                                        <p:attrNameLst>
                                          <p:attrName>fillcolor</p:attrName>
                                        </p:attrNameLst>
                                      </p:cBhvr>
                                      <p:tavLst>
                                        <p:tav tm="0">
                                          <p:val>
                                            <p:clrVal>
                                              <a:schemeClr val="accent2"/>
                                            </p:clrVal>
                                          </p:val>
                                        </p:tav>
                                        <p:tav tm="50000">
                                          <p:val>
                                            <p:clrVal>
                                              <a:schemeClr val="hlink"/>
                                            </p:clrVal>
                                          </p:val>
                                        </p:tav>
                                      </p:tavLst>
                                    </p:anim>
                                    <p:set>
                                      <p:cBhvr>
                                        <p:cTn id="70" dur="80"/>
                                        <p:tgtEl>
                                          <p:spTgt spid="377859">
                                            <p:txEl>
                                              <p:pRg st="7" end="7"/>
                                            </p:txEl>
                                          </p:spTgt>
                                        </p:tgtEl>
                                        <p:attrNameLst>
                                          <p:attrName>fill.type</p:attrName>
                                        </p:attrNameLst>
                                      </p:cBhvr>
                                      <p:to>
                                        <p:strVal val="solid"/>
                                      </p:to>
                                    </p:set>
                                  </p:childTnLst>
                                </p:cTn>
                              </p:par>
                            </p:childTnLst>
                          </p:cTn>
                        </p:par>
                      </p:childTnLst>
                    </p:cTn>
                  </p:par>
                  <p:par>
                    <p:cTn id="71" fill="hold">
                      <p:stCondLst>
                        <p:cond delay="indefinite"/>
                      </p:stCondLst>
                      <p:childTnLst>
                        <p:par>
                          <p:cTn id="72" fill="hold">
                            <p:stCondLst>
                              <p:cond delay="0"/>
                            </p:stCondLst>
                            <p:childTnLst>
                              <p:par>
                                <p:cTn id="73" presetID="49" presetClass="exit" presetSubtype="0" accel="100000" fill="hold" nodeType="clickEffect">
                                  <p:stCondLst>
                                    <p:cond delay="0"/>
                                  </p:stCondLst>
                                  <p:iterate type="lt">
                                    <p:tmPct val="0"/>
                                  </p:iterate>
                                  <p:childTnLst>
                                    <p:anim calcmode="lin" valueType="num">
                                      <p:cBhvr>
                                        <p:cTn id="74" dur="1000"/>
                                        <p:tgtEl>
                                          <p:spTgt spid="377859">
                                            <p:txEl>
                                              <p:pRg st="0" end="0"/>
                                            </p:txEl>
                                          </p:spTgt>
                                        </p:tgtEl>
                                        <p:attrNameLst>
                                          <p:attrName>ppt_w</p:attrName>
                                        </p:attrNameLst>
                                      </p:cBhvr>
                                      <p:tavLst>
                                        <p:tav tm="0">
                                          <p:val>
                                            <p:strVal val="ppt_w"/>
                                          </p:val>
                                        </p:tav>
                                        <p:tav tm="100000">
                                          <p:val>
                                            <p:fltVal val="0"/>
                                          </p:val>
                                        </p:tav>
                                      </p:tavLst>
                                    </p:anim>
                                    <p:anim calcmode="lin" valueType="num">
                                      <p:cBhvr>
                                        <p:cTn id="75" dur="1000"/>
                                        <p:tgtEl>
                                          <p:spTgt spid="377859">
                                            <p:txEl>
                                              <p:pRg st="0" end="0"/>
                                            </p:txEl>
                                          </p:spTgt>
                                        </p:tgtEl>
                                        <p:attrNameLst>
                                          <p:attrName>ppt_h</p:attrName>
                                        </p:attrNameLst>
                                      </p:cBhvr>
                                      <p:tavLst>
                                        <p:tav tm="0">
                                          <p:val>
                                            <p:strVal val="ppt_h"/>
                                          </p:val>
                                        </p:tav>
                                        <p:tav tm="100000">
                                          <p:val>
                                            <p:fltVal val="0"/>
                                          </p:val>
                                        </p:tav>
                                      </p:tavLst>
                                    </p:anim>
                                    <p:anim calcmode="lin" valueType="num">
                                      <p:cBhvr>
                                        <p:cTn id="76" dur="1000"/>
                                        <p:tgtEl>
                                          <p:spTgt spid="377859">
                                            <p:txEl>
                                              <p:pRg st="0" end="0"/>
                                            </p:txEl>
                                          </p:spTgt>
                                        </p:tgtEl>
                                        <p:attrNameLst>
                                          <p:attrName>style.rotation</p:attrName>
                                        </p:attrNameLst>
                                      </p:cBhvr>
                                      <p:tavLst>
                                        <p:tav tm="0">
                                          <p:val>
                                            <p:fltVal val="0"/>
                                          </p:val>
                                        </p:tav>
                                        <p:tav tm="100000">
                                          <p:val>
                                            <p:fltVal val="360"/>
                                          </p:val>
                                        </p:tav>
                                      </p:tavLst>
                                    </p:anim>
                                    <p:animEffect transition="out" filter="fade">
                                      <p:cBhvr>
                                        <p:cTn id="77" dur="1000"/>
                                        <p:tgtEl>
                                          <p:spTgt spid="377859">
                                            <p:txEl>
                                              <p:pRg st="0" end="0"/>
                                            </p:txEl>
                                          </p:spTgt>
                                        </p:tgtEl>
                                      </p:cBhvr>
                                    </p:animEffect>
                                    <p:set>
                                      <p:cBhvr>
                                        <p:cTn id="78" dur="1" fill="hold">
                                          <p:stCondLst>
                                            <p:cond delay="999"/>
                                          </p:stCondLst>
                                        </p:cTn>
                                        <p:tgtEl>
                                          <p:spTgt spid="377859">
                                            <p:txEl>
                                              <p:pRg st="0" end="0"/>
                                            </p:txEl>
                                          </p:spTgt>
                                        </p:tgtEl>
                                        <p:attrNameLst>
                                          <p:attrName>style.visibility</p:attrName>
                                        </p:attrNameLst>
                                      </p:cBhvr>
                                      <p:to>
                                        <p:strVal val="hidden"/>
                                      </p:to>
                                    </p:set>
                                  </p:childTnLst>
                                </p:cTn>
                              </p:par>
                              <p:par>
                                <p:cTn id="79" presetID="49" presetClass="exit" presetSubtype="0" accel="100000" fill="hold" nodeType="withEffect">
                                  <p:stCondLst>
                                    <p:cond delay="0"/>
                                  </p:stCondLst>
                                  <p:iterate type="lt">
                                    <p:tmPct val="0"/>
                                  </p:iterate>
                                  <p:childTnLst>
                                    <p:anim calcmode="lin" valueType="num">
                                      <p:cBhvr>
                                        <p:cTn id="80" dur="1000"/>
                                        <p:tgtEl>
                                          <p:spTgt spid="377859">
                                            <p:txEl>
                                              <p:pRg st="1" end="1"/>
                                            </p:txEl>
                                          </p:spTgt>
                                        </p:tgtEl>
                                        <p:attrNameLst>
                                          <p:attrName>ppt_w</p:attrName>
                                        </p:attrNameLst>
                                      </p:cBhvr>
                                      <p:tavLst>
                                        <p:tav tm="0">
                                          <p:val>
                                            <p:strVal val="ppt_w"/>
                                          </p:val>
                                        </p:tav>
                                        <p:tav tm="100000">
                                          <p:val>
                                            <p:fltVal val="0"/>
                                          </p:val>
                                        </p:tav>
                                      </p:tavLst>
                                    </p:anim>
                                    <p:anim calcmode="lin" valueType="num">
                                      <p:cBhvr>
                                        <p:cTn id="81" dur="1000"/>
                                        <p:tgtEl>
                                          <p:spTgt spid="377859">
                                            <p:txEl>
                                              <p:pRg st="1" end="1"/>
                                            </p:txEl>
                                          </p:spTgt>
                                        </p:tgtEl>
                                        <p:attrNameLst>
                                          <p:attrName>ppt_h</p:attrName>
                                        </p:attrNameLst>
                                      </p:cBhvr>
                                      <p:tavLst>
                                        <p:tav tm="0">
                                          <p:val>
                                            <p:strVal val="ppt_h"/>
                                          </p:val>
                                        </p:tav>
                                        <p:tav tm="100000">
                                          <p:val>
                                            <p:fltVal val="0"/>
                                          </p:val>
                                        </p:tav>
                                      </p:tavLst>
                                    </p:anim>
                                    <p:anim calcmode="lin" valueType="num">
                                      <p:cBhvr>
                                        <p:cTn id="82" dur="1000"/>
                                        <p:tgtEl>
                                          <p:spTgt spid="377859">
                                            <p:txEl>
                                              <p:pRg st="1" end="1"/>
                                            </p:txEl>
                                          </p:spTgt>
                                        </p:tgtEl>
                                        <p:attrNameLst>
                                          <p:attrName>style.rotation</p:attrName>
                                        </p:attrNameLst>
                                      </p:cBhvr>
                                      <p:tavLst>
                                        <p:tav tm="0">
                                          <p:val>
                                            <p:fltVal val="0"/>
                                          </p:val>
                                        </p:tav>
                                        <p:tav tm="100000">
                                          <p:val>
                                            <p:fltVal val="360"/>
                                          </p:val>
                                        </p:tav>
                                      </p:tavLst>
                                    </p:anim>
                                    <p:animEffect transition="out" filter="fade">
                                      <p:cBhvr>
                                        <p:cTn id="83" dur="1000"/>
                                        <p:tgtEl>
                                          <p:spTgt spid="377859">
                                            <p:txEl>
                                              <p:pRg st="1" end="1"/>
                                            </p:txEl>
                                          </p:spTgt>
                                        </p:tgtEl>
                                      </p:cBhvr>
                                    </p:animEffect>
                                    <p:set>
                                      <p:cBhvr>
                                        <p:cTn id="84" dur="1" fill="hold">
                                          <p:stCondLst>
                                            <p:cond delay="999"/>
                                          </p:stCondLst>
                                        </p:cTn>
                                        <p:tgtEl>
                                          <p:spTgt spid="377859">
                                            <p:txEl>
                                              <p:pRg st="1" end="1"/>
                                            </p:txEl>
                                          </p:spTgt>
                                        </p:tgtEl>
                                        <p:attrNameLst>
                                          <p:attrName>style.visibility</p:attrName>
                                        </p:attrNameLst>
                                      </p:cBhvr>
                                      <p:to>
                                        <p:strVal val="hidden"/>
                                      </p:to>
                                    </p:set>
                                  </p:childTnLst>
                                </p:cTn>
                              </p:par>
                              <p:par>
                                <p:cTn id="85" presetID="49" presetClass="exit" presetSubtype="0" accel="100000" fill="hold" nodeType="withEffect">
                                  <p:stCondLst>
                                    <p:cond delay="0"/>
                                  </p:stCondLst>
                                  <p:iterate type="lt">
                                    <p:tmPct val="0"/>
                                  </p:iterate>
                                  <p:childTnLst>
                                    <p:anim calcmode="lin" valueType="num">
                                      <p:cBhvr>
                                        <p:cTn id="86" dur="1000"/>
                                        <p:tgtEl>
                                          <p:spTgt spid="377859">
                                            <p:txEl>
                                              <p:pRg st="2" end="2"/>
                                            </p:txEl>
                                          </p:spTgt>
                                        </p:tgtEl>
                                        <p:attrNameLst>
                                          <p:attrName>ppt_w</p:attrName>
                                        </p:attrNameLst>
                                      </p:cBhvr>
                                      <p:tavLst>
                                        <p:tav tm="0">
                                          <p:val>
                                            <p:strVal val="ppt_w"/>
                                          </p:val>
                                        </p:tav>
                                        <p:tav tm="100000">
                                          <p:val>
                                            <p:fltVal val="0"/>
                                          </p:val>
                                        </p:tav>
                                      </p:tavLst>
                                    </p:anim>
                                    <p:anim calcmode="lin" valueType="num">
                                      <p:cBhvr>
                                        <p:cTn id="87" dur="1000"/>
                                        <p:tgtEl>
                                          <p:spTgt spid="377859">
                                            <p:txEl>
                                              <p:pRg st="2" end="2"/>
                                            </p:txEl>
                                          </p:spTgt>
                                        </p:tgtEl>
                                        <p:attrNameLst>
                                          <p:attrName>ppt_h</p:attrName>
                                        </p:attrNameLst>
                                      </p:cBhvr>
                                      <p:tavLst>
                                        <p:tav tm="0">
                                          <p:val>
                                            <p:strVal val="ppt_h"/>
                                          </p:val>
                                        </p:tav>
                                        <p:tav tm="100000">
                                          <p:val>
                                            <p:fltVal val="0"/>
                                          </p:val>
                                        </p:tav>
                                      </p:tavLst>
                                    </p:anim>
                                    <p:anim calcmode="lin" valueType="num">
                                      <p:cBhvr>
                                        <p:cTn id="88" dur="1000"/>
                                        <p:tgtEl>
                                          <p:spTgt spid="377859">
                                            <p:txEl>
                                              <p:pRg st="2" end="2"/>
                                            </p:txEl>
                                          </p:spTgt>
                                        </p:tgtEl>
                                        <p:attrNameLst>
                                          <p:attrName>style.rotation</p:attrName>
                                        </p:attrNameLst>
                                      </p:cBhvr>
                                      <p:tavLst>
                                        <p:tav tm="0">
                                          <p:val>
                                            <p:fltVal val="0"/>
                                          </p:val>
                                        </p:tav>
                                        <p:tav tm="100000">
                                          <p:val>
                                            <p:fltVal val="360"/>
                                          </p:val>
                                        </p:tav>
                                      </p:tavLst>
                                    </p:anim>
                                    <p:animEffect transition="out" filter="fade">
                                      <p:cBhvr>
                                        <p:cTn id="89" dur="1000"/>
                                        <p:tgtEl>
                                          <p:spTgt spid="377859">
                                            <p:txEl>
                                              <p:pRg st="2" end="2"/>
                                            </p:txEl>
                                          </p:spTgt>
                                        </p:tgtEl>
                                      </p:cBhvr>
                                    </p:animEffect>
                                    <p:set>
                                      <p:cBhvr>
                                        <p:cTn id="90" dur="1" fill="hold">
                                          <p:stCondLst>
                                            <p:cond delay="999"/>
                                          </p:stCondLst>
                                        </p:cTn>
                                        <p:tgtEl>
                                          <p:spTgt spid="377859">
                                            <p:txEl>
                                              <p:pRg st="2" end="2"/>
                                            </p:txEl>
                                          </p:spTgt>
                                        </p:tgtEl>
                                        <p:attrNameLst>
                                          <p:attrName>style.visibility</p:attrName>
                                        </p:attrNameLst>
                                      </p:cBhvr>
                                      <p:to>
                                        <p:strVal val="hidden"/>
                                      </p:to>
                                    </p:set>
                                  </p:childTnLst>
                                </p:cTn>
                              </p:par>
                              <p:par>
                                <p:cTn id="91" presetID="49" presetClass="exit" presetSubtype="0" accel="100000" fill="hold" nodeType="withEffect">
                                  <p:stCondLst>
                                    <p:cond delay="0"/>
                                  </p:stCondLst>
                                  <p:iterate type="lt">
                                    <p:tmPct val="0"/>
                                  </p:iterate>
                                  <p:childTnLst>
                                    <p:anim calcmode="lin" valueType="num">
                                      <p:cBhvr>
                                        <p:cTn id="92" dur="1000"/>
                                        <p:tgtEl>
                                          <p:spTgt spid="377859">
                                            <p:txEl>
                                              <p:pRg st="3" end="3"/>
                                            </p:txEl>
                                          </p:spTgt>
                                        </p:tgtEl>
                                        <p:attrNameLst>
                                          <p:attrName>ppt_w</p:attrName>
                                        </p:attrNameLst>
                                      </p:cBhvr>
                                      <p:tavLst>
                                        <p:tav tm="0">
                                          <p:val>
                                            <p:strVal val="ppt_w"/>
                                          </p:val>
                                        </p:tav>
                                        <p:tav tm="100000">
                                          <p:val>
                                            <p:fltVal val="0"/>
                                          </p:val>
                                        </p:tav>
                                      </p:tavLst>
                                    </p:anim>
                                    <p:anim calcmode="lin" valueType="num">
                                      <p:cBhvr>
                                        <p:cTn id="93" dur="1000"/>
                                        <p:tgtEl>
                                          <p:spTgt spid="377859">
                                            <p:txEl>
                                              <p:pRg st="3" end="3"/>
                                            </p:txEl>
                                          </p:spTgt>
                                        </p:tgtEl>
                                        <p:attrNameLst>
                                          <p:attrName>ppt_h</p:attrName>
                                        </p:attrNameLst>
                                      </p:cBhvr>
                                      <p:tavLst>
                                        <p:tav tm="0">
                                          <p:val>
                                            <p:strVal val="ppt_h"/>
                                          </p:val>
                                        </p:tav>
                                        <p:tav tm="100000">
                                          <p:val>
                                            <p:fltVal val="0"/>
                                          </p:val>
                                        </p:tav>
                                      </p:tavLst>
                                    </p:anim>
                                    <p:anim calcmode="lin" valueType="num">
                                      <p:cBhvr>
                                        <p:cTn id="94" dur="1000"/>
                                        <p:tgtEl>
                                          <p:spTgt spid="377859">
                                            <p:txEl>
                                              <p:pRg st="3" end="3"/>
                                            </p:txEl>
                                          </p:spTgt>
                                        </p:tgtEl>
                                        <p:attrNameLst>
                                          <p:attrName>style.rotation</p:attrName>
                                        </p:attrNameLst>
                                      </p:cBhvr>
                                      <p:tavLst>
                                        <p:tav tm="0">
                                          <p:val>
                                            <p:fltVal val="0"/>
                                          </p:val>
                                        </p:tav>
                                        <p:tav tm="100000">
                                          <p:val>
                                            <p:fltVal val="360"/>
                                          </p:val>
                                        </p:tav>
                                      </p:tavLst>
                                    </p:anim>
                                    <p:animEffect transition="out" filter="fade">
                                      <p:cBhvr>
                                        <p:cTn id="95" dur="1000"/>
                                        <p:tgtEl>
                                          <p:spTgt spid="377859">
                                            <p:txEl>
                                              <p:pRg st="3" end="3"/>
                                            </p:txEl>
                                          </p:spTgt>
                                        </p:tgtEl>
                                      </p:cBhvr>
                                    </p:animEffect>
                                    <p:set>
                                      <p:cBhvr>
                                        <p:cTn id="96" dur="1" fill="hold">
                                          <p:stCondLst>
                                            <p:cond delay="999"/>
                                          </p:stCondLst>
                                        </p:cTn>
                                        <p:tgtEl>
                                          <p:spTgt spid="377859">
                                            <p:txEl>
                                              <p:pRg st="3" end="3"/>
                                            </p:txEl>
                                          </p:spTgt>
                                        </p:tgtEl>
                                        <p:attrNameLst>
                                          <p:attrName>style.visibility</p:attrName>
                                        </p:attrNameLst>
                                      </p:cBhvr>
                                      <p:to>
                                        <p:strVal val="hidden"/>
                                      </p:to>
                                    </p:set>
                                  </p:childTnLst>
                                </p:cTn>
                              </p:par>
                              <p:par>
                                <p:cTn id="97" presetID="49" presetClass="exit" presetSubtype="0" accel="100000" fill="hold" nodeType="withEffect">
                                  <p:stCondLst>
                                    <p:cond delay="0"/>
                                  </p:stCondLst>
                                  <p:iterate type="lt">
                                    <p:tmPct val="0"/>
                                  </p:iterate>
                                  <p:childTnLst>
                                    <p:anim calcmode="lin" valueType="num">
                                      <p:cBhvr>
                                        <p:cTn id="98" dur="1000"/>
                                        <p:tgtEl>
                                          <p:spTgt spid="377859">
                                            <p:txEl>
                                              <p:pRg st="4" end="4"/>
                                            </p:txEl>
                                          </p:spTgt>
                                        </p:tgtEl>
                                        <p:attrNameLst>
                                          <p:attrName>ppt_w</p:attrName>
                                        </p:attrNameLst>
                                      </p:cBhvr>
                                      <p:tavLst>
                                        <p:tav tm="0">
                                          <p:val>
                                            <p:strVal val="ppt_w"/>
                                          </p:val>
                                        </p:tav>
                                        <p:tav tm="100000">
                                          <p:val>
                                            <p:fltVal val="0"/>
                                          </p:val>
                                        </p:tav>
                                      </p:tavLst>
                                    </p:anim>
                                    <p:anim calcmode="lin" valueType="num">
                                      <p:cBhvr>
                                        <p:cTn id="99" dur="1000"/>
                                        <p:tgtEl>
                                          <p:spTgt spid="377859">
                                            <p:txEl>
                                              <p:pRg st="4" end="4"/>
                                            </p:txEl>
                                          </p:spTgt>
                                        </p:tgtEl>
                                        <p:attrNameLst>
                                          <p:attrName>ppt_h</p:attrName>
                                        </p:attrNameLst>
                                      </p:cBhvr>
                                      <p:tavLst>
                                        <p:tav tm="0">
                                          <p:val>
                                            <p:strVal val="ppt_h"/>
                                          </p:val>
                                        </p:tav>
                                        <p:tav tm="100000">
                                          <p:val>
                                            <p:fltVal val="0"/>
                                          </p:val>
                                        </p:tav>
                                      </p:tavLst>
                                    </p:anim>
                                    <p:anim calcmode="lin" valueType="num">
                                      <p:cBhvr>
                                        <p:cTn id="100" dur="1000"/>
                                        <p:tgtEl>
                                          <p:spTgt spid="377859">
                                            <p:txEl>
                                              <p:pRg st="4" end="4"/>
                                            </p:txEl>
                                          </p:spTgt>
                                        </p:tgtEl>
                                        <p:attrNameLst>
                                          <p:attrName>style.rotation</p:attrName>
                                        </p:attrNameLst>
                                      </p:cBhvr>
                                      <p:tavLst>
                                        <p:tav tm="0">
                                          <p:val>
                                            <p:fltVal val="0"/>
                                          </p:val>
                                        </p:tav>
                                        <p:tav tm="100000">
                                          <p:val>
                                            <p:fltVal val="360"/>
                                          </p:val>
                                        </p:tav>
                                      </p:tavLst>
                                    </p:anim>
                                    <p:animEffect transition="out" filter="fade">
                                      <p:cBhvr>
                                        <p:cTn id="101" dur="1000"/>
                                        <p:tgtEl>
                                          <p:spTgt spid="377859">
                                            <p:txEl>
                                              <p:pRg st="4" end="4"/>
                                            </p:txEl>
                                          </p:spTgt>
                                        </p:tgtEl>
                                      </p:cBhvr>
                                    </p:animEffect>
                                    <p:set>
                                      <p:cBhvr>
                                        <p:cTn id="102" dur="1" fill="hold">
                                          <p:stCondLst>
                                            <p:cond delay="999"/>
                                          </p:stCondLst>
                                        </p:cTn>
                                        <p:tgtEl>
                                          <p:spTgt spid="377859">
                                            <p:txEl>
                                              <p:pRg st="4" end="4"/>
                                            </p:txEl>
                                          </p:spTgt>
                                        </p:tgtEl>
                                        <p:attrNameLst>
                                          <p:attrName>style.visibility</p:attrName>
                                        </p:attrNameLst>
                                      </p:cBhvr>
                                      <p:to>
                                        <p:strVal val="hidden"/>
                                      </p:to>
                                    </p:set>
                                  </p:childTnLst>
                                </p:cTn>
                              </p:par>
                              <p:par>
                                <p:cTn id="103" presetID="49" presetClass="exit" presetSubtype="0" accel="100000" fill="hold" nodeType="withEffect">
                                  <p:stCondLst>
                                    <p:cond delay="0"/>
                                  </p:stCondLst>
                                  <p:iterate type="lt">
                                    <p:tmPct val="0"/>
                                  </p:iterate>
                                  <p:childTnLst>
                                    <p:anim calcmode="lin" valueType="num">
                                      <p:cBhvr>
                                        <p:cTn id="104" dur="1000"/>
                                        <p:tgtEl>
                                          <p:spTgt spid="377859">
                                            <p:txEl>
                                              <p:pRg st="5" end="5"/>
                                            </p:txEl>
                                          </p:spTgt>
                                        </p:tgtEl>
                                        <p:attrNameLst>
                                          <p:attrName>ppt_w</p:attrName>
                                        </p:attrNameLst>
                                      </p:cBhvr>
                                      <p:tavLst>
                                        <p:tav tm="0">
                                          <p:val>
                                            <p:strVal val="ppt_w"/>
                                          </p:val>
                                        </p:tav>
                                        <p:tav tm="100000">
                                          <p:val>
                                            <p:fltVal val="0"/>
                                          </p:val>
                                        </p:tav>
                                      </p:tavLst>
                                    </p:anim>
                                    <p:anim calcmode="lin" valueType="num">
                                      <p:cBhvr>
                                        <p:cTn id="105" dur="1000"/>
                                        <p:tgtEl>
                                          <p:spTgt spid="377859">
                                            <p:txEl>
                                              <p:pRg st="5" end="5"/>
                                            </p:txEl>
                                          </p:spTgt>
                                        </p:tgtEl>
                                        <p:attrNameLst>
                                          <p:attrName>ppt_h</p:attrName>
                                        </p:attrNameLst>
                                      </p:cBhvr>
                                      <p:tavLst>
                                        <p:tav tm="0">
                                          <p:val>
                                            <p:strVal val="ppt_h"/>
                                          </p:val>
                                        </p:tav>
                                        <p:tav tm="100000">
                                          <p:val>
                                            <p:fltVal val="0"/>
                                          </p:val>
                                        </p:tav>
                                      </p:tavLst>
                                    </p:anim>
                                    <p:anim calcmode="lin" valueType="num">
                                      <p:cBhvr>
                                        <p:cTn id="106" dur="1000"/>
                                        <p:tgtEl>
                                          <p:spTgt spid="377859">
                                            <p:txEl>
                                              <p:pRg st="5" end="5"/>
                                            </p:txEl>
                                          </p:spTgt>
                                        </p:tgtEl>
                                        <p:attrNameLst>
                                          <p:attrName>style.rotation</p:attrName>
                                        </p:attrNameLst>
                                      </p:cBhvr>
                                      <p:tavLst>
                                        <p:tav tm="0">
                                          <p:val>
                                            <p:fltVal val="0"/>
                                          </p:val>
                                        </p:tav>
                                        <p:tav tm="100000">
                                          <p:val>
                                            <p:fltVal val="360"/>
                                          </p:val>
                                        </p:tav>
                                      </p:tavLst>
                                    </p:anim>
                                    <p:animEffect transition="out" filter="fade">
                                      <p:cBhvr>
                                        <p:cTn id="107" dur="1000"/>
                                        <p:tgtEl>
                                          <p:spTgt spid="377859">
                                            <p:txEl>
                                              <p:pRg st="5" end="5"/>
                                            </p:txEl>
                                          </p:spTgt>
                                        </p:tgtEl>
                                      </p:cBhvr>
                                    </p:animEffect>
                                    <p:set>
                                      <p:cBhvr>
                                        <p:cTn id="108" dur="1" fill="hold">
                                          <p:stCondLst>
                                            <p:cond delay="999"/>
                                          </p:stCondLst>
                                        </p:cTn>
                                        <p:tgtEl>
                                          <p:spTgt spid="377859">
                                            <p:txEl>
                                              <p:pRg st="5" end="5"/>
                                            </p:txEl>
                                          </p:spTgt>
                                        </p:tgtEl>
                                        <p:attrNameLst>
                                          <p:attrName>style.visibility</p:attrName>
                                        </p:attrNameLst>
                                      </p:cBhvr>
                                      <p:to>
                                        <p:strVal val="hidden"/>
                                      </p:to>
                                    </p:set>
                                  </p:childTnLst>
                                </p:cTn>
                              </p:par>
                              <p:par>
                                <p:cTn id="109" presetID="49" presetClass="exit" presetSubtype="0" accel="100000" fill="hold" nodeType="withEffect">
                                  <p:stCondLst>
                                    <p:cond delay="0"/>
                                  </p:stCondLst>
                                  <p:iterate type="lt">
                                    <p:tmPct val="0"/>
                                  </p:iterate>
                                  <p:childTnLst>
                                    <p:anim calcmode="lin" valueType="num">
                                      <p:cBhvr>
                                        <p:cTn id="110" dur="1000"/>
                                        <p:tgtEl>
                                          <p:spTgt spid="377859">
                                            <p:txEl>
                                              <p:pRg st="6" end="6"/>
                                            </p:txEl>
                                          </p:spTgt>
                                        </p:tgtEl>
                                        <p:attrNameLst>
                                          <p:attrName>ppt_w</p:attrName>
                                        </p:attrNameLst>
                                      </p:cBhvr>
                                      <p:tavLst>
                                        <p:tav tm="0">
                                          <p:val>
                                            <p:strVal val="ppt_w"/>
                                          </p:val>
                                        </p:tav>
                                        <p:tav tm="100000">
                                          <p:val>
                                            <p:fltVal val="0"/>
                                          </p:val>
                                        </p:tav>
                                      </p:tavLst>
                                    </p:anim>
                                    <p:anim calcmode="lin" valueType="num">
                                      <p:cBhvr>
                                        <p:cTn id="111" dur="1000"/>
                                        <p:tgtEl>
                                          <p:spTgt spid="377859">
                                            <p:txEl>
                                              <p:pRg st="6" end="6"/>
                                            </p:txEl>
                                          </p:spTgt>
                                        </p:tgtEl>
                                        <p:attrNameLst>
                                          <p:attrName>ppt_h</p:attrName>
                                        </p:attrNameLst>
                                      </p:cBhvr>
                                      <p:tavLst>
                                        <p:tav tm="0">
                                          <p:val>
                                            <p:strVal val="ppt_h"/>
                                          </p:val>
                                        </p:tav>
                                        <p:tav tm="100000">
                                          <p:val>
                                            <p:fltVal val="0"/>
                                          </p:val>
                                        </p:tav>
                                      </p:tavLst>
                                    </p:anim>
                                    <p:anim calcmode="lin" valueType="num">
                                      <p:cBhvr>
                                        <p:cTn id="112" dur="1000"/>
                                        <p:tgtEl>
                                          <p:spTgt spid="377859">
                                            <p:txEl>
                                              <p:pRg st="6" end="6"/>
                                            </p:txEl>
                                          </p:spTgt>
                                        </p:tgtEl>
                                        <p:attrNameLst>
                                          <p:attrName>style.rotation</p:attrName>
                                        </p:attrNameLst>
                                      </p:cBhvr>
                                      <p:tavLst>
                                        <p:tav tm="0">
                                          <p:val>
                                            <p:fltVal val="0"/>
                                          </p:val>
                                        </p:tav>
                                        <p:tav tm="100000">
                                          <p:val>
                                            <p:fltVal val="360"/>
                                          </p:val>
                                        </p:tav>
                                      </p:tavLst>
                                    </p:anim>
                                    <p:animEffect transition="out" filter="fade">
                                      <p:cBhvr>
                                        <p:cTn id="113" dur="1000"/>
                                        <p:tgtEl>
                                          <p:spTgt spid="377859">
                                            <p:txEl>
                                              <p:pRg st="6" end="6"/>
                                            </p:txEl>
                                          </p:spTgt>
                                        </p:tgtEl>
                                      </p:cBhvr>
                                    </p:animEffect>
                                    <p:set>
                                      <p:cBhvr>
                                        <p:cTn id="114" dur="1" fill="hold">
                                          <p:stCondLst>
                                            <p:cond delay="999"/>
                                          </p:stCondLst>
                                        </p:cTn>
                                        <p:tgtEl>
                                          <p:spTgt spid="377859">
                                            <p:txEl>
                                              <p:pRg st="6" end="6"/>
                                            </p:txEl>
                                          </p:spTgt>
                                        </p:tgtEl>
                                        <p:attrNameLst>
                                          <p:attrName>style.visibility</p:attrName>
                                        </p:attrNameLst>
                                      </p:cBhvr>
                                      <p:to>
                                        <p:strVal val="hidden"/>
                                      </p:to>
                                    </p:set>
                                  </p:childTnLst>
                                </p:cTn>
                              </p:par>
                              <p:par>
                                <p:cTn id="115" presetID="49" presetClass="exit" presetSubtype="0" accel="100000" fill="hold" nodeType="withEffect">
                                  <p:stCondLst>
                                    <p:cond delay="0"/>
                                  </p:stCondLst>
                                  <p:iterate type="lt">
                                    <p:tmPct val="0"/>
                                  </p:iterate>
                                  <p:childTnLst>
                                    <p:anim calcmode="lin" valueType="num">
                                      <p:cBhvr>
                                        <p:cTn id="116" dur="1000"/>
                                        <p:tgtEl>
                                          <p:spTgt spid="377859">
                                            <p:txEl>
                                              <p:pRg st="7" end="7"/>
                                            </p:txEl>
                                          </p:spTgt>
                                        </p:tgtEl>
                                        <p:attrNameLst>
                                          <p:attrName>ppt_w</p:attrName>
                                        </p:attrNameLst>
                                      </p:cBhvr>
                                      <p:tavLst>
                                        <p:tav tm="0">
                                          <p:val>
                                            <p:strVal val="ppt_w"/>
                                          </p:val>
                                        </p:tav>
                                        <p:tav tm="100000">
                                          <p:val>
                                            <p:fltVal val="0"/>
                                          </p:val>
                                        </p:tav>
                                      </p:tavLst>
                                    </p:anim>
                                    <p:anim calcmode="lin" valueType="num">
                                      <p:cBhvr>
                                        <p:cTn id="117" dur="1000"/>
                                        <p:tgtEl>
                                          <p:spTgt spid="377859">
                                            <p:txEl>
                                              <p:pRg st="7" end="7"/>
                                            </p:txEl>
                                          </p:spTgt>
                                        </p:tgtEl>
                                        <p:attrNameLst>
                                          <p:attrName>ppt_h</p:attrName>
                                        </p:attrNameLst>
                                      </p:cBhvr>
                                      <p:tavLst>
                                        <p:tav tm="0">
                                          <p:val>
                                            <p:strVal val="ppt_h"/>
                                          </p:val>
                                        </p:tav>
                                        <p:tav tm="100000">
                                          <p:val>
                                            <p:fltVal val="0"/>
                                          </p:val>
                                        </p:tav>
                                      </p:tavLst>
                                    </p:anim>
                                    <p:anim calcmode="lin" valueType="num">
                                      <p:cBhvr>
                                        <p:cTn id="118" dur="1000"/>
                                        <p:tgtEl>
                                          <p:spTgt spid="377859">
                                            <p:txEl>
                                              <p:pRg st="7" end="7"/>
                                            </p:txEl>
                                          </p:spTgt>
                                        </p:tgtEl>
                                        <p:attrNameLst>
                                          <p:attrName>style.rotation</p:attrName>
                                        </p:attrNameLst>
                                      </p:cBhvr>
                                      <p:tavLst>
                                        <p:tav tm="0">
                                          <p:val>
                                            <p:fltVal val="0"/>
                                          </p:val>
                                        </p:tav>
                                        <p:tav tm="100000">
                                          <p:val>
                                            <p:fltVal val="360"/>
                                          </p:val>
                                        </p:tav>
                                      </p:tavLst>
                                    </p:anim>
                                    <p:animEffect transition="out" filter="fade">
                                      <p:cBhvr>
                                        <p:cTn id="119" dur="1000"/>
                                        <p:tgtEl>
                                          <p:spTgt spid="377859">
                                            <p:txEl>
                                              <p:pRg st="7" end="7"/>
                                            </p:txEl>
                                          </p:spTgt>
                                        </p:tgtEl>
                                      </p:cBhvr>
                                    </p:animEffect>
                                    <p:set>
                                      <p:cBhvr>
                                        <p:cTn id="120" dur="1" fill="hold">
                                          <p:stCondLst>
                                            <p:cond delay="999"/>
                                          </p:stCondLst>
                                        </p:cTn>
                                        <p:tgtEl>
                                          <p:spTgt spid="377859">
                                            <p:txEl>
                                              <p:pRg st="7" end="7"/>
                                            </p:txEl>
                                          </p:spTgt>
                                        </p:tgtEl>
                                        <p:attrNameLst>
                                          <p:attrName>style.visibility</p:attrName>
                                        </p:attrNameLst>
                                      </p:cBhvr>
                                      <p:to>
                                        <p:strVal val="hidden"/>
                                      </p:to>
                                    </p:set>
                                  </p:childTnLst>
                                </p:cTn>
                              </p:par>
                              <p:par>
                                <p:cTn id="121" presetID="49" presetClass="exit" presetSubtype="0" accel="100000" fill="hold" grpId="3" nodeType="withEffect">
                                  <p:stCondLst>
                                    <p:cond delay="0"/>
                                  </p:stCondLst>
                                  <p:childTnLst>
                                    <p:anim calcmode="lin" valueType="num">
                                      <p:cBhvr>
                                        <p:cTn id="122" dur="1000"/>
                                        <p:tgtEl>
                                          <p:spTgt spid="377858"/>
                                        </p:tgtEl>
                                        <p:attrNameLst>
                                          <p:attrName>ppt_w</p:attrName>
                                        </p:attrNameLst>
                                      </p:cBhvr>
                                      <p:tavLst>
                                        <p:tav tm="0">
                                          <p:val>
                                            <p:strVal val="ppt_w"/>
                                          </p:val>
                                        </p:tav>
                                        <p:tav tm="100000">
                                          <p:val>
                                            <p:fltVal val="0"/>
                                          </p:val>
                                        </p:tav>
                                      </p:tavLst>
                                    </p:anim>
                                    <p:anim calcmode="lin" valueType="num">
                                      <p:cBhvr>
                                        <p:cTn id="123" dur="1000"/>
                                        <p:tgtEl>
                                          <p:spTgt spid="377858"/>
                                        </p:tgtEl>
                                        <p:attrNameLst>
                                          <p:attrName>ppt_h</p:attrName>
                                        </p:attrNameLst>
                                      </p:cBhvr>
                                      <p:tavLst>
                                        <p:tav tm="0">
                                          <p:val>
                                            <p:strVal val="ppt_h"/>
                                          </p:val>
                                        </p:tav>
                                        <p:tav tm="100000">
                                          <p:val>
                                            <p:fltVal val="0"/>
                                          </p:val>
                                        </p:tav>
                                      </p:tavLst>
                                    </p:anim>
                                    <p:anim calcmode="lin" valueType="num">
                                      <p:cBhvr>
                                        <p:cTn id="124" dur="1000"/>
                                        <p:tgtEl>
                                          <p:spTgt spid="377858"/>
                                        </p:tgtEl>
                                        <p:attrNameLst>
                                          <p:attrName>style.rotation</p:attrName>
                                        </p:attrNameLst>
                                      </p:cBhvr>
                                      <p:tavLst>
                                        <p:tav tm="0">
                                          <p:val>
                                            <p:fltVal val="0"/>
                                          </p:val>
                                        </p:tav>
                                        <p:tav tm="100000">
                                          <p:val>
                                            <p:fltVal val="360"/>
                                          </p:val>
                                        </p:tav>
                                      </p:tavLst>
                                    </p:anim>
                                    <p:animEffect transition="out" filter="fade">
                                      <p:cBhvr>
                                        <p:cTn id="125" dur="1000"/>
                                        <p:tgtEl>
                                          <p:spTgt spid="377858"/>
                                        </p:tgtEl>
                                      </p:cBhvr>
                                    </p:animEffect>
                                    <p:set>
                                      <p:cBhvr>
                                        <p:cTn id="126" dur="1" fill="hold">
                                          <p:stCondLst>
                                            <p:cond delay="999"/>
                                          </p:stCondLst>
                                        </p:cTn>
                                        <p:tgtEl>
                                          <p:spTgt spid="377858"/>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77858" grpId="0"/>
      <p:bldP spid="377858" grpId="1"/>
      <p:bldP spid="377858" grpId="2"/>
      <p:bldP spid="377858" grpId="3"/>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2978" name="Rectangle 2"/>
          <p:cNvSpPr>
            <a:spLocks noGrp="1" noChangeArrowheads="1"/>
          </p:cNvSpPr>
          <p:nvPr>
            <p:ph type="title"/>
          </p:nvPr>
        </p:nvSpPr>
        <p:spPr/>
        <p:txBody>
          <a:bodyPr/>
          <a:lstStyle/>
          <a:p>
            <a:pPr rtl="0"/>
            <a:r>
              <a:rPr lang="en-US" sz="3600" b="1">
                <a:solidFill>
                  <a:srgbClr val="FF5050"/>
                </a:solidFill>
              </a:rPr>
              <a:t>Holders of the Union Portfolios in the </a:t>
            </a:r>
            <a:r>
              <a:rPr lang="en-US" sz="4000" b="1">
                <a:solidFill>
                  <a:srgbClr val="FF5050"/>
                </a:solidFill>
              </a:rPr>
              <a:t>Regions</a:t>
            </a:r>
            <a:endParaRPr lang="en-US" sz="3600" b="1">
              <a:solidFill>
                <a:srgbClr val="FF5050"/>
              </a:solidFill>
            </a:endParaRPr>
          </a:p>
        </p:txBody>
      </p:sp>
      <p:sp>
        <p:nvSpPr>
          <p:cNvPr id="382979" name="Rectangle 3"/>
          <p:cNvSpPr>
            <a:spLocks noGrp="1" noChangeArrowheads="1"/>
          </p:cNvSpPr>
          <p:nvPr>
            <p:ph type="body" idx="1"/>
          </p:nvPr>
        </p:nvSpPr>
        <p:spPr/>
        <p:txBody>
          <a:bodyPr/>
          <a:lstStyle/>
          <a:p>
            <a:pPr>
              <a:buFont typeface="Wingdings" pitchFamily="2" charset="2"/>
              <a:buNone/>
            </a:pPr>
            <a:endParaRPr lang="en-US" sz="2400" b="1"/>
          </a:p>
          <a:p>
            <a:pPr algn="l" rtl="0"/>
            <a:r>
              <a:rPr lang="en-US" sz="2800" b="1"/>
              <a:t>Holders of the Union portfolios in the regions take care of state employees in the region. Professionally, they are instructed by the Chairman of the Union and act on his behalf. There are 28 regions spread throughout the country from Eilat in the south to the Upper Galilee in the north.</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5" presetClass="entr" presetSubtype="0" fill="hold" grpId="0" nodeType="afterEffect">
                                  <p:stCondLst>
                                    <p:cond delay="0"/>
                                  </p:stCondLst>
                                  <p:childTnLst>
                                    <p:set>
                                      <p:cBhvr>
                                        <p:cTn id="6" dur="1" fill="hold">
                                          <p:stCondLst>
                                            <p:cond delay="0"/>
                                          </p:stCondLst>
                                        </p:cTn>
                                        <p:tgtEl>
                                          <p:spTgt spid="382978"/>
                                        </p:tgtEl>
                                        <p:attrNameLst>
                                          <p:attrName>style.visibility</p:attrName>
                                        </p:attrNameLst>
                                      </p:cBhvr>
                                      <p:to>
                                        <p:strVal val="visible"/>
                                      </p:to>
                                    </p:set>
                                    <p:animEffect transition="in" filter="fade">
                                      <p:cBhvr>
                                        <p:cTn id="7" dur="1000"/>
                                        <p:tgtEl>
                                          <p:spTgt spid="382978"/>
                                        </p:tgtEl>
                                      </p:cBhvr>
                                    </p:animEffect>
                                    <p:anim calcmode="lin" valueType="num">
                                      <p:cBhvr>
                                        <p:cTn id="8" dur="1000" fill="hold"/>
                                        <p:tgtEl>
                                          <p:spTgt spid="382978"/>
                                        </p:tgtEl>
                                        <p:attrNameLst>
                                          <p:attrName>style.rotation</p:attrName>
                                        </p:attrNameLst>
                                      </p:cBhvr>
                                      <p:tavLst>
                                        <p:tav tm="0">
                                          <p:val>
                                            <p:fltVal val="720"/>
                                          </p:val>
                                        </p:tav>
                                        <p:tav tm="100000">
                                          <p:val>
                                            <p:fltVal val="0"/>
                                          </p:val>
                                        </p:tav>
                                      </p:tavLst>
                                    </p:anim>
                                    <p:anim calcmode="lin" valueType="num">
                                      <p:cBhvr>
                                        <p:cTn id="9" dur="1000" fill="hold"/>
                                        <p:tgtEl>
                                          <p:spTgt spid="382978"/>
                                        </p:tgtEl>
                                        <p:attrNameLst>
                                          <p:attrName>ppt_h</p:attrName>
                                        </p:attrNameLst>
                                      </p:cBhvr>
                                      <p:tavLst>
                                        <p:tav tm="0">
                                          <p:val>
                                            <p:fltVal val="0"/>
                                          </p:val>
                                        </p:tav>
                                        <p:tav tm="100000">
                                          <p:val>
                                            <p:strVal val="#ppt_h"/>
                                          </p:val>
                                        </p:tav>
                                      </p:tavLst>
                                    </p:anim>
                                    <p:anim calcmode="lin" valueType="num">
                                      <p:cBhvr>
                                        <p:cTn id="10" dur="1000" fill="hold"/>
                                        <p:tgtEl>
                                          <p:spTgt spid="382978"/>
                                        </p:tgtEl>
                                        <p:attrNameLst>
                                          <p:attrName>ppt_w</p:attrName>
                                        </p:attrNameLst>
                                      </p:cBhvr>
                                      <p:tavLst>
                                        <p:tav tm="0">
                                          <p:val>
                                            <p:fltVal val="0"/>
                                          </p:val>
                                        </p:tav>
                                        <p:tav tm="100000">
                                          <p:val>
                                            <p:strVal val="#ppt_w"/>
                                          </p:val>
                                        </p:tav>
                                      </p:tavLst>
                                    </p:anim>
                                  </p:childTnLst>
                                </p:cTn>
                              </p:par>
                            </p:childTnLst>
                          </p:cTn>
                        </p:par>
                        <p:par>
                          <p:cTn id="11" fill="hold">
                            <p:stCondLst>
                              <p:cond delay="1000"/>
                            </p:stCondLst>
                            <p:childTnLst>
                              <p:par>
                                <p:cTn id="12" presetID="23" presetClass="emph" presetSubtype="0" fill="hold" grpId="1" nodeType="afterEffect">
                                  <p:stCondLst>
                                    <p:cond delay="0"/>
                                  </p:stCondLst>
                                  <p:childTnLst>
                                    <p:animClr clrSpc="hsl" dir="cw">
                                      <p:cBhvr override="childStyle">
                                        <p:cTn id="13" dur="1000" fill="hold"/>
                                        <p:tgtEl>
                                          <p:spTgt spid="382978"/>
                                        </p:tgtEl>
                                        <p:attrNameLst>
                                          <p:attrName>style.color</p:attrName>
                                        </p:attrNameLst>
                                      </p:cBhvr>
                                      <p:by>
                                        <p:hsl h="10842353" s="0" l="0"/>
                                      </p:by>
                                    </p:animClr>
                                    <p:animClr clrSpc="hsl" dir="cw">
                                      <p:cBhvr>
                                        <p:cTn id="14" dur="1000" fill="hold"/>
                                        <p:tgtEl>
                                          <p:spTgt spid="382978"/>
                                        </p:tgtEl>
                                        <p:attrNameLst>
                                          <p:attrName>fillcolor</p:attrName>
                                        </p:attrNameLst>
                                      </p:cBhvr>
                                      <p:by>
                                        <p:hsl h="10842353" s="0" l="0"/>
                                      </p:by>
                                    </p:animClr>
                                    <p:animClr clrSpc="hsl" dir="cw">
                                      <p:cBhvr>
                                        <p:cTn id="15" dur="1000" fill="hold"/>
                                        <p:tgtEl>
                                          <p:spTgt spid="382978"/>
                                        </p:tgtEl>
                                        <p:attrNameLst>
                                          <p:attrName>stroke.color</p:attrName>
                                        </p:attrNameLst>
                                      </p:cBhvr>
                                      <p:by>
                                        <p:hsl h="10842353" s="0" l="0"/>
                                      </p:by>
                                    </p:animClr>
                                    <p:set>
                                      <p:cBhvr>
                                        <p:cTn id="16" dur="1000" fill="hold"/>
                                        <p:tgtEl>
                                          <p:spTgt spid="382978"/>
                                        </p:tgtEl>
                                        <p:attrNameLst>
                                          <p:attrName>fill.type</p:attrName>
                                        </p:attrNameLst>
                                      </p:cBhvr>
                                      <p:to>
                                        <p:strVal val="solid"/>
                                      </p:to>
                                    </p:set>
                                  </p:childTnLst>
                                </p:cTn>
                              </p:par>
                            </p:childTnLst>
                          </p:cTn>
                        </p:par>
                        <p:par>
                          <p:cTn id="17" fill="hold">
                            <p:stCondLst>
                              <p:cond delay="2000"/>
                            </p:stCondLst>
                            <p:childTnLst>
                              <p:par>
                                <p:cTn id="18" presetID="23" presetClass="emph" presetSubtype="0" fill="hold" grpId="2" nodeType="afterEffect">
                                  <p:stCondLst>
                                    <p:cond delay="0"/>
                                  </p:stCondLst>
                                  <p:childTnLst>
                                    <p:animClr clrSpc="hsl" dir="cw">
                                      <p:cBhvr override="childStyle">
                                        <p:cTn id="19" dur="1000" fill="hold"/>
                                        <p:tgtEl>
                                          <p:spTgt spid="382978"/>
                                        </p:tgtEl>
                                        <p:attrNameLst>
                                          <p:attrName>style.color</p:attrName>
                                        </p:attrNameLst>
                                      </p:cBhvr>
                                      <p:by>
                                        <p:hsl h="10842353" s="0" l="0"/>
                                      </p:by>
                                    </p:animClr>
                                    <p:animClr clrSpc="hsl" dir="cw">
                                      <p:cBhvr>
                                        <p:cTn id="20" dur="1000" fill="hold"/>
                                        <p:tgtEl>
                                          <p:spTgt spid="382978"/>
                                        </p:tgtEl>
                                        <p:attrNameLst>
                                          <p:attrName>fillcolor</p:attrName>
                                        </p:attrNameLst>
                                      </p:cBhvr>
                                      <p:by>
                                        <p:hsl h="10842353" s="0" l="0"/>
                                      </p:by>
                                    </p:animClr>
                                    <p:animClr clrSpc="hsl" dir="cw">
                                      <p:cBhvr>
                                        <p:cTn id="21" dur="1000" fill="hold"/>
                                        <p:tgtEl>
                                          <p:spTgt spid="382978"/>
                                        </p:tgtEl>
                                        <p:attrNameLst>
                                          <p:attrName>stroke.color</p:attrName>
                                        </p:attrNameLst>
                                      </p:cBhvr>
                                      <p:by>
                                        <p:hsl h="10842353" s="0" l="0"/>
                                      </p:by>
                                    </p:animClr>
                                    <p:set>
                                      <p:cBhvr>
                                        <p:cTn id="22" dur="1000" fill="hold"/>
                                        <p:tgtEl>
                                          <p:spTgt spid="382978"/>
                                        </p:tgtEl>
                                        <p:attrNameLst>
                                          <p:attrName>fill.type</p:attrName>
                                        </p:attrNameLst>
                                      </p:cBhvr>
                                      <p:to>
                                        <p:strVal val="solid"/>
                                      </p:to>
                                    </p:set>
                                  </p:childTnLst>
                                </p:cTn>
                              </p:par>
                            </p:childTnLst>
                          </p:cTn>
                        </p:par>
                        <p:par>
                          <p:cTn id="23" fill="hold">
                            <p:stCondLst>
                              <p:cond delay="3000"/>
                            </p:stCondLst>
                            <p:childTnLst>
                              <p:par>
                                <p:cTn id="24" presetID="27" presetClass="entr" presetSubtype="0" fill="hold" nodeType="afterEffect">
                                  <p:stCondLst>
                                    <p:cond delay="0"/>
                                  </p:stCondLst>
                                  <p:iterate type="lt">
                                    <p:tmPct val="50000"/>
                                  </p:iterate>
                                  <p:childTnLst>
                                    <p:set>
                                      <p:cBhvr>
                                        <p:cTn id="25" dur="1" fill="hold">
                                          <p:stCondLst>
                                            <p:cond delay="0"/>
                                          </p:stCondLst>
                                        </p:cTn>
                                        <p:tgtEl>
                                          <p:spTgt spid="382979">
                                            <p:txEl>
                                              <p:pRg st="1" end="1"/>
                                            </p:txEl>
                                          </p:spTgt>
                                        </p:tgtEl>
                                        <p:attrNameLst>
                                          <p:attrName>style.visibility</p:attrName>
                                        </p:attrNameLst>
                                      </p:cBhvr>
                                      <p:to>
                                        <p:strVal val="visible"/>
                                      </p:to>
                                    </p:set>
                                    <p:anim calcmode="discrete" valueType="clr">
                                      <p:cBhvr override="childStyle">
                                        <p:cTn id="26" dur="80"/>
                                        <p:tgtEl>
                                          <p:spTgt spid="382979">
                                            <p:txEl>
                                              <p:pRg st="1" end="1"/>
                                            </p:txEl>
                                          </p:spTgt>
                                        </p:tgtEl>
                                        <p:attrNameLst>
                                          <p:attrName>style.color</p:attrName>
                                        </p:attrNameLst>
                                      </p:cBhvr>
                                      <p:tavLst>
                                        <p:tav tm="0">
                                          <p:val>
                                            <p:clrVal>
                                              <a:srgbClr val="FF5050"/>
                                            </p:clrVal>
                                          </p:val>
                                        </p:tav>
                                        <p:tav tm="50000">
                                          <p:val>
                                            <p:clrVal>
                                              <a:srgbClr val="FF0000"/>
                                            </p:clrVal>
                                          </p:val>
                                        </p:tav>
                                      </p:tavLst>
                                    </p:anim>
                                    <p:anim calcmode="discrete" valueType="clr">
                                      <p:cBhvr>
                                        <p:cTn id="27" dur="80"/>
                                        <p:tgtEl>
                                          <p:spTgt spid="382979">
                                            <p:txEl>
                                              <p:pRg st="1" end="1"/>
                                            </p:txEl>
                                          </p:spTgt>
                                        </p:tgtEl>
                                        <p:attrNameLst>
                                          <p:attrName>fillcolor</p:attrName>
                                        </p:attrNameLst>
                                      </p:cBhvr>
                                      <p:tavLst>
                                        <p:tav tm="0">
                                          <p:val>
                                            <p:clrVal>
                                              <a:schemeClr val="accent2"/>
                                            </p:clrVal>
                                          </p:val>
                                        </p:tav>
                                        <p:tav tm="50000">
                                          <p:val>
                                            <p:clrVal>
                                              <a:schemeClr val="hlink"/>
                                            </p:clrVal>
                                          </p:val>
                                        </p:tav>
                                      </p:tavLst>
                                    </p:anim>
                                    <p:set>
                                      <p:cBhvr>
                                        <p:cTn id="28" dur="80"/>
                                        <p:tgtEl>
                                          <p:spTgt spid="382979">
                                            <p:txEl>
                                              <p:pRg st="1" end="1"/>
                                            </p:txEl>
                                          </p:spTgt>
                                        </p:tgtEl>
                                        <p:attrNameLst>
                                          <p:attrName>fill.type</p:attrName>
                                        </p:attrNameLst>
                                      </p:cBhvr>
                                      <p:to>
                                        <p:strVal val="solid"/>
                                      </p:to>
                                    </p:set>
                                  </p:childTnLst>
                                </p:cTn>
                              </p:par>
                            </p:childTnLst>
                          </p:cTn>
                        </p:par>
                      </p:childTnLst>
                    </p:cTn>
                  </p:par>
                  <p:par>
                    <p:cTn id="29" fill="hold">
                      <p:stCondLst>
                        <p:cond delay="indefinite"/>
                      </p:stCondLst>
                      <p:childTnLst>
                        <p:par>
                          <p:cTn id="30" fill="hold">
                            <p:stCondLst>
                              <p:cond delay="0"/>
                            </p:stCondLst>
                            <p:childTnLst>
                              <p:par>
                                <p:cTn id="31" presetID="49" presetClass="exit" presetSubtype="0" accel="100000" fill="hold" nodeType="clickEffect">
                                  <p:stCondLst>
                                    <p:cond delay="0"/>
                                  </p:stCondLst>
                                  <p:iterate type="lt">
                                    <p:tmPct val="0"/>
                                  </p:iterate>
                                  <p:childTnLst>
                                    <p:anim calcmode="lin" valueType="num">
                                      <p:cBhvr>
                                        <p:cTn id="32" dur="1000"/>
                                        <p:tgtEl>
                                          <p:spTgt spid="382979">
                                            <p:txEl>
                                              <p:pRg st="1" end="1"/>
                                            </p:txEl>
                                          </p:spTgt>
                                        </p:tgtEl>
                                        <p:attrNameLst>
                                          <p:attrName>ppt_w</p:attrName>
                                        </p:attrNameLst>
                                      </p:cBhvr>
                                      <p:tavLst>
                                        <p:tav tm="0">
                                          <p:val>
                                            <p:strVal val="ppt_w"/>
                                          </p:val>
                                        </p:tav>
                                        <p:tav tm="100000">
                                          <p:val>
                                            <p:fltVal val="0"/>
                                          </p:val>
                                        </p:tav>
                                      </p:tavLst>
                                    </p:anim>
                                    <p:anim calcmode="lin" valueType="num">
                                      <p:cBhvr>
                                        <p:cTn id="33" dur="1000"/>
                                        <p:tgtEl>
                                          <p:spTgt spid="382979">
                                            <p:txEl>
                                              <p:pRg st="1" end="1"/>
                                            </p:txEl>
                                          </p:spTgt>
                                        </p:tgtEl>
                                        <p:attrNameLst>
                                          <p:attrName>ppt_h</p:attrName>
                                        </p:attrNameLst>
                                      </p:cBhvr>
                                      <p:tavLst>
                                        <p:tav tm="0">
                                          <p:val>
                                            <p:strVal val="ppt_h"/>
                                          </p:val>
                                        </p:tav>
                                        <p:tav tm="100000">
                                          <p:val>
                                            <p:fltVal val="0"/>
                                          </p:val>
                                        </p:tav>
                                      </p:tavLst>
                                    </p:anim>
                                    <p:anim calcmode="lin" valueType="num">
                                      <p:cBhvr>
                                        <p:cTn id="34" dur="1000"/>
                                        <p:tgtEl>
                                          <p:spTgt spid="382979">
                                            <p:txEl>
                                              <p:pRg st="1" end="1"/>
                                            </p:txEl>
                                          </p:spTgt>
                                        </p:tgtEl>
                                        <p:attrNameLst>
                                          <p:attrName>style.rotation</p:attrName>
                                        </p:attrNameLst>
                                      </p:cBhvr>
                                      <p:tavLst>
                                        <p:tav tm="0">
                                          <p:val>
                                            <p:fltVal val="0"/>
                                          </p:val>
                                        </p:tav>
                                        <p:tav tm="100000">
                                          <p:val>
                                            <p:fltVal val="360"/>
                                          </p:val>
                                        </p:tav>
                                      </p:tavLst>
                                    </p:anim>
                                    <p:animEffect transition="out" filter="fade">
                                      <p:cBhvr>
                                        <p:cTn id="35" dur="1000"/>
                                        <p:tgtEl>
                                          <p:spTgt spid="382979">
                                            <p:txEl>
                                              <p:pRg st="1" end="1"/>
                                            </p:txEl>
                                          </p:spTgt>
                                        </p:tgtEl>
                                      </p:cBhvr>
                                    </p:animEffect>
                                    <p:set>
                                      <p:cBhvr>
                                        <p:cTn id="36" dur="1" fill="hold">
                                          <p:stCondLst>
                                            <p:cond delay="999"/>
                                          </p:stCondLst>
                                        </p:cTn>
                                        <p:tgtEl>
                                          <p:spTgt spid="382979">
                                            <p:txEl>
                                              <p:pRg st="1" end="1"/>
                                            </p:txEl>
                                          </p:spTgt>
                                        </p:tgtEl>
                                        <p:attrNameLst>
                                          <p:attrName>style.visibility</p:attrName>
                                        </p:attrNameLst>
                                      </p:cBhvr>
                                      <p:to>
                                        <p:strVal val="hidden"/>
                                      </p:to>
                                    </p:set>
                                  </p:childTnLst>
                                </p:cTn>
                              </p:par>
                              <p:par>
                                <p:cTn id="37" presetID="49" presetClass="exit" presetSubtype="0" accel="100000" fill="hold" grpId="3" nodeType="withEffect">
                                  <p:stCondLst>
                                    <p:cond delay="0"/>
                                  </p:stCondLst>
                                  <p:childTnLst>
                                    <p:anim calcmode="lin" valueType="num">
                                      <p:cBhvr>
                                        <p:cTn id="38" dur="1000"/>
                                        <p:tgtEl>
                                          <p:spTgt spid="382978"/>
                                        </p:tgtEl>
                                        <p:attrNameLst>
                                          <p:attrName>ppt_w</p:attrName>
                                        </p:attrNameLst>
                                      </p:cBhvr>
                                      <p:tavLst>
                                        <p:tav tm="0">
                                          <p:val>
                                            <p:strVal val="ppt_w"/>
                                          </p:val>
                                        </p:tav>
                                        <p:tav tm="100000">
                                          <p:val>
                                            <p:fltVal val="0"/>
                                          </p:val>
                                        </p:tav>
                                      </p:tavLst>
                                    </p:anim>
                                    <p:anim calcmode="lin" valueType="num">
                                      <p:cBhvr>
                                        <p:cTn id="39" dur="1000"/>
                                        <p:tgtEl>
                                          <p:spTgt spid="382978"/>
                                        </p:tgtEl>
                                        <p:attrNameLst>
                                          <p:attrName>ppt_h</p:attrName>
                                        </p:attrNameLst>
                                      </p:cBhvr>
                                      <p:tavLst>
                                        <p:tav tm="0">
                                          <p:val>
                                            <p:strVal val="ppt_h"/>
                                          </p:val>
                                        </p:tav>
                                        <p:tav tm="100000">
                                          <p:val>
                                            <p:fltVal val="0"/>
                                          </p:val>
                                        </p:tav>
                                      </p:tavLst>
                                    </p:anim>
                                    <p:anim calcmode="lin" valueType="num">
                                      <p:cBhvr>
                                        <p:cTn id="40" dur="1000"/>
                                        <p:tgtEl>
                                          <p:spTgt spid="382978"/>
                                        </p:tgtEl>
                                        <p:attrNameLst>
                                          <p:attrName>style.rotation</p:attrName>
                                        </p:attrNameLst>
                                      </p:cBhvr>
                                      <p:tavLst>
                                        <p:tav tm="0">
                                          <p:val>
                                            <p:fltVal val="0"/>
                                          </p:val>
                                        </p:tav>
                                        <p:tav tm="100000">
                                          <p:val>
                                            <p:fltVal val="360"/>
                                          </p:val>
                                        </p:tav>
                                      </p:tavLst>
                                    </p:anim>
                                    <p:animEffect transition="out" filter="fade">
                                      <p:cBhvr>
                                        <p:cTn id="41" dur="1000"/>
                                        <p:tgtEl>
                                          <p:spTgt spid="382978"/>
                                        </p:tgtEl>
                                      </p:cBhvr>
                                    </p:animEffect>
                                    <p:set>
                                      <p:cBhvr>
                                        <p:cTn id="42" dur="1" fill="hold">
                                          <p:stCondLst>
                                            <p:cond delay="999"/>
                                          </p:stCondLst>
                                        </p:cTn>
                                        <p:tgtEl>
                                          <p:spTgt spid="382978"/>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82978" grpId="0"/>
      <p:bldP spid="382978" grpId="1"/>
      <p:bldP spid="382978" grpId="2"/>
      <p:bldP spid="382978" grpId="3"/>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4002" name="Rectangle 2"/>
          <p:cNvSpPr>
            <a:spLocks noGrp="1" noChangeArrowheads="1"/>
          </p:cNvSpPr>
          <p:nvPr>
            <p:ph type="title"/>
          </p:nvPr>
        </p:nvSpPr>
        <p:spPr/>
        <p:txBody>
          <a:bodyPr/>
          <a:lstStyle/>
          <a:p>
            <a:r>
              <a:rPr lang="en-US" sz="3600" b="1">
                <a:solidFill>
                  <a:srgbClr val="FF5050"/>
                </a:solidFill>
              </a:rPr>
              <a:t>Activity of the Union Portfolios</a:t>
            </a:r>
            <a:br>
              <a:rPr lang="en-US" sz="3600" b="1">
                <a:solidFill>
                  <a:srgbClr val="FF5050"/>
                </a:solidFill>
              </a:rPr>
            </a:br>
            <a:r>
              <a:rPr lang="en-US" sz="3600" b="1">
                <a:solidFill>
                  <a:srgbClr val="FF5050"/>
                </a:solidFill>
              </a:rPr>
              <a:t> in the R</a:t>
            </a:r>
            <a:r>
              <a:rPr lang="en-US" sz="4000" b="1">
                <a:solidFill>
                  <a:srgbClr val="FF5050"/>
                </a:solidFill>
              </a:rPr>
              <a:t>egions</a:t>
            </a:r>
            <a:r>
              <a:rPr lang="en-US" sz="3600" b="1">
                <a:solidFill>
                  <a:schemeClr val="hlink"/>
                </a:solidFill>
              </a:rPr>
              <a:t> </a:t>
            </a:r>
          </a:p>
        </p:txBody>
      </p:sp>
      <p:sp>
        <p:nvSpPr>
          <p:cNvPr id="384004" name="Rectangle 4"/>
          <p:cNvSpPr>
            <a:spLocks noChangeArrowheads="1"/>
          </p:cNvSpPr>
          <p:nvPr/>
        </p:nvSpPr>
        <p:spPr bwMode="auto">
          <a:xfrm>
            <a:off x="468313" y="1497013"/>
            <a:ext cx="8064500" cy="4633912"/>
          </a:xfrm>
          <a:prstGeom prst="rect">
            <a:avLst/>
          </a:prstGeom>
          <a:noFill/>
          <a:ln w="9525">
            <a:noFill/>
            <a:miter lim="800000"/>
            <a:headEnd/>
            <a:tailEnd/>
          </a:ln>
          <a:effectLst/>
        </p:spPr>
        <p:txBody>
          <a:bodyPr anchor="ctr">
            <a:spAutoFit/>
          </a:bodyPr>
          <a:lstStyle/>
          <a:p>
            <a:pPr marL="342900" indent="-342900" algn="l">
              <a:tabLst>
                <a:tab pos="1371600" algn="l"/>
              </a:tabLst>
            </a:pPr>
            <a:endParaRPr lang="en-US" b="1">
              <a:effectLst>
                <a:outerShdw blurRad="38100" dist="38100" dir="2700000" algn="tl">
                  <a:srgbClr val="000000"/>
                </a:outerShdw>
              </a:effectLst>
            </a:endParaRPr>
          </a:p>
          <a:p>
            <a:pPr marL="342900" indent="-342900" algn="l" rtl="0">
              <a:buFont typeface="Wingdings" pitchFamily="2" charset="2"/>
              <a:buBlip>
                <a:blip r:embed="rId3"/>
              </a:buBlip>
              <a:tabLst>
                <a:tab pos="1371600" algn="l"/>
              </a:tabLst>
            </a:pPr>
            <a:r>
              <a:rPr lang="en-US" sz="2000" b="1">
                <a:effectLst>
                  <a:outerShdw blurRad="38100" dist="38100" dir="2700000" algn="tl">
                    <a:srgbClr val="000000"/>
                  </a:outerShdw>
                </a:effectLst>
              </a:rPr>
              <a:t>Handling legal aid for members.</a:t>
            </a:r>
          </a:p>
          <a:p>
            <a:pPr marL="342900" indent="-342900" algn="l" rtl="0">
              <a:buFont typeface="Wingdings" pitchFamily="2" charset="2"/>
              <a:buBlip>
                <a:blip r:embed="rId3"/>
              </a:buBlip>
              <a:tabLst>
                <a:tab pos="1371600" algn="l"/>
              </a:tabLst>
            </a:pPr>
            <a:r>
              <a:rPr lang="en-US" sz="2000" b="1">
                <a:effectLst>
                  <a:outerShdw blurRad="38100" dist="38100" dir="2700000" algn="tl">
                    <a:srgbClr val="000000"/>
                  </a:outerShdw>
                </a:effectLst>
              </a:rPr>
              <a:t>Advice and treatment on issues of wages and workers' rights.</a:t>
            </a:r>
          </a:p>
          <a:p>
            <a:pPr marL="342900" indent="-342900" algn="l" rtl="0">
              <a:buFont typeface="Wingdings" pitchFamily="2" charset="2"/>
              <a:buBlip>
                <a:blip r:embed="rId3"/>
              </a:buBlip>
              <a:tabLst>
                <a:tab pos="1371600" algn="l"/>
              </a:tabLst>
            </a:pPr>
            <a:r>
              <a:rPr lang="en-US" sz="2000" b="1">
                <a:effectLst>
                  <a:outerShdw blurRad="38100" dist="38100" dir="2700000" algn="tl">
                    <a:srgbClr val="000000"/>
                  </a:outerShdw>
                </a:effectLst>
              </a:rPr>
              <a:t>Holding meetings and contact with workers, workers' committees, representatives</a:t>
            </a:r>
            <a:r>
              <a:rPr lang="he-IL" sz="2000" b="1">
                <a:effectLst>
                  <a:outerShdw blurRad="38100" dist="38100" dir="2700000" algn="tl">
                    <a:srgbClr val="000000"/>
                  </a:outerShdw>
                </a:effectLst>
              </a:rPr>
              <a:t> </a:t>
            </a:r>
            <a:r>
              <a:rPr lang="en-US" sz="2000" b="1">
                <a:effectLst>
                  <a:outerShdw blurRad="38100" dist="38100" dir="2700000" algn="tl">
                    <a:srgbClr val="000000"/>
                  </a:outerShdw>
                </a:effectLst>
              </a:rPr>
              <a:t>of employees, and with employers in the workplace.</a:t>
            </a:r>
          </a:p>
          <a:p>
            <a:pPr marL="342900" indent="-342900" algn="l" rtl="0">
              <a:buFont typeface="Wingdings" pitchFamily="2" charset="2"/>
              <a:buBlip>
                <a:blip r:embed="rId3"/>
              </a:buBlip>
              <a:tabLst>
                <a:tab pos="1371600" algn="l"/>
              </a:tabLst>
            </a:pPr>
            <a:r>
              <a:rPr lang="en-US" sz="2000" b="1">
                <a:effectLst>
                  <a:outerShdw blurRad="38100" dist="38100" dir="2700000" algn="tl">
                    <a:srgbClr val="000000"/>
                  </a:outerShdw>
                </a:effectLst>
              </a:rPr>
              <a:t>Handling labor disputes.</a:t>
            </a:r>
          </a:p>
          <a:p>
            <a:pPr marL="342900" indent="-342900" algn="l" rtl="0">
              <a:buFont typeface="Wingdings" pitchFamily="2" charset="2"/>
              <a:buBlip>
                <a:blip r:embed="rId3"/>
              </a:buBlip>
              <a:tabLst>
                <a:tab pos="1371600" algn="l"/>
              </a:tabLst>
            </a:pPr>
            <a:r>
              <a:rPr lang="en-US" sz="2000" b="1">
                <a:effectLst>
                  <a:outerShdw blurRad="38100" dist="38100" dir="2700000" algn="tl">
                    <a:srgbClr val="000000"/>
                  </a:outerShdw>
                </a:effectLst>
              </a:rPr>
              <a:t>Handling implementation of labor and salary agreements.</a:t>
            </a:r>
          </a:p>
          <a:p>
            <a:pPr marL="342900" indent="-342900" algn="l" rtl="0">
              <a:buFont typeface="Wingdings" pitchFamily="2" charset="2"/>
              <a:buBlip>
                <a:blip r:embed="rId3"/>
              </a:buBlip>
              <a:tabLst>
                <a:tab pos="1371600" algn="l"/>
              </a:tabLst>
            </a:pPr>
            <a:r>
              <a:rPr lang="en-US" sz="2000" b="1">
                <a:effectLst>
                  <a:outerShdw blurRad="38100" dist="38100" dir="2700000" algn="tl">
                    <a:srgbClr val="000000"/>
                  </a:outerShdw>
                </a:effectLst>
              </a:rPr>
              <a:t>Participating in bid committees for jobs in civil service.</a:t>
            </a:r>
          </a:p>
          <a:p>
            <a:pPr marL="342900" indent="-342900" algn="l" rtl="0">
              <a:buFont typeface="Wingdings" pitchFamily="2" charset="2"/>
              <a:buBlip>
                <a:blip r:embed="rId3"/>
              </a:buBlip>
              <a:tabLst>
                <a:tab pos="1371600" algn="l"/>
              </a:tabLst>
            </a:pPr>
            <a:r>
              <a:rPr lang="en-US" sz="2000" b="1">
                <a:effectLst>
                  <a:outerShdw blurRad="38100" dist="38100" dir="2700000" algn="tl">
                    <a:srgbClr val="000000"/>
                  </a:outerShdw>
                </a:effectLst>
              </a:rPr>
              <a:t>Accompanying elections for working committees who are members in State</a:t>
            </a:r>
            <a:r>
              <a:rPr lang="he-IL" sz="2000" b="1">
                <a:effectLst>
                  <a:outerShdw blurRad="38100" dist="38100" dir="2700000" algn="tl">
                    <a:srgbClr val="000000"/>
                  </a:outerShdw>
                </a:effectLst>
              </a:rPr>
              <a:t> </a:t>
            </a:r>
            <a:r>
              <a:rPr lang="en-US" sz="2000" b="1">
                <a:effectLst>
                  <a:outerShdw blurRad="38100" dist="38100" dir="2700000" algn="tl">
                    <a:srgbClr val="000000"/>
                  </a:outerShdw>
                </a:effectLst>
              </a:rPr>
              <a:t>Employees Union.</a:t>
            </a:r>
          </a:p>
          <a:p>
            <a:pPr marL="342900" indent="-342900" algn="l" rtl="0">
              <a:buFont typeface="Wingdings" pitchFamily="2" charset="2"/>
              <a:buBlip>
                <a:blip r:embed="rId3"/>
              </a:buBlip>
              <a:tabLst>
                <a:tab pos="1371600" algn="l"/>
              </a:tabLst>
            </a:pPr>
            <a:r>
              <a:rPr lang="en-US" sz="2000" b="1">
                <a:effectLst>
                  <a:outerShdw blurRad="38100" dist="38100" dir="2700000" algn="tl">
                    <a:srgbClr val="000000"/>
                  </a:outerShdw>
                </a:effectLst>
              </a:rPr>
              <a:t>Holding Explanation Conferences on the subjects of trade union, workers’ rights, wage conditions and agreements.</a:t>
            </a:r>
          </a:p>
          <a:p>
            <a:pPr marL="342900" indent="-342900" algn="l" rtl="0">
              <a:buFont typeface="Wingdings" pitchFamily="2" charset="2"/>
              <a:buBlip>
                <a:blip r:embed="rId3"/>
              </a:buBlip>
              <a:tabLst>
                <a:tab pos="1371600" algn="l"/>
              </a:tabLst>
            </a:pPr>
            <a:r>
              <a:rPr lang="en-US" sz="2000" b="1">
                <a:effectLst>
                  <a:outerShdw blurRad="38100" dist="38100" dir="2700000" algn="tl">
                    <a:srgbClr val="000000"/>
                  </a:outerShdw>
                </a:effectLst>
              </a:rPr>
              <a:t>Holding activities for joining members to the “Histadrut”.</a:t>
            </a:r>
          </a:p>
          <a:p>
            <a:pPr marL="342900" indent="-342900" algn="ctr" rtl="0" eaLnBrk="0" hangingPunct="0">
              <a:tabLst>
                <a:tab pos="1371600" algn="l"/>
              </a:tabLst>
            </a:pPr>
            <a:endParaRPr lang="en-US" sz="2000" b="1">
              <a:effectLst>
                <a:outerShdw blurRad="38100" dist="38100" dir="2700000" algn="tl">
                  <a:srgbClr val="000000"/>
                </a:outerShdw>
              </a:effectLst>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5" presetClass="entr" presetSubtype="0" fill="hold" grpId="0" nodeType="afterEffect">
                                  <p:stCondLst>
                                    <p:cond delay="0"/>
                                  </p:stCondLst>
                                  <p:childTnLst>
                                    <p:set>
                                      <p:cBhvr>
                                        <p:cTn id="6" dur="1" fill="hold">
                                          <p:stCondLst>
                                            <p:cond delay="0"/>
                                          </p:stCondLst>
                                        </p:cTn>
                                        <p:tgtEl>
                                          <p:spTgt spid="384002"/>
                                        </p:tgtEl>
                                        <p:attrNameLst>
                                          <p:attrName>style.visibility</p:attrName>
                                        </p:attrNameLst>
                                      </p:cBhvr>
                                      <p:to>
                                        <p:strVal val="visible"/>
                                      </p:to>
                                    </p:set>
                                    <p:animEffect transition="in" filter="fade">
                                      <p:cBhvr>
                                        <p:cTn id="7" dur="1000"/>
                                        <p:tgtEl>
                                          <p:spTgt spid="384002"/>
                                        </p:tgtEl>
                                      </p:cBhvr>
                                    </p:animEffect>
                                    <p:anim calcmode="lin" valueType="num">
                                      <p:cBhvr>
                                        <p:cTn id="8" dur="1000" fill="hold"/>
                                        <p:tgtEl>
                                          <p:spTgt spid="384002"/>
                                        </p:tgtEl>
                                        <p:attrNameLst>
                                          <p:attrName>style.rotation</p:attrName>
                                        </p:attrNameLst>
                                      </p:cBhvr>
                                      <p:tavLst>
                                        <p:tav tm="0">
                                          <p:val>
                                            <p:fltVal val="720"/>
                                          </p:val>
                                        </p:tav>
                                        <p:tav tm="100000">
                                          <p:val>
                                            <p:fltVal val="0"/>
                                          </p:val>
                                        </p:tav>
                                      </p:tavLst>
                                    </p:anim>
                                    <p:anim calcmode="lin" valueType="num">
                                      <p:cBhvr>
                                        <p:cTn id="9" dur="1000" fill="hold"/>
                                        <p:tgtEl>
                                          <p:spTgt spid="384002"/>
                                        </p:tgtEl>
                                        <p:attrNameLst>
                                          <p:attrName>ppt_h</p:attrName>
                                        </p:attrNameLst>
                                      </p:cBhvr>
                                      <p:tavLst>
                                        <p:tav tm="0">
                                          <p:val>
                                            <p:fltVal val="0"/>
                                          </p:val>
                                        </p:tav>
                                        <p:tav tm="100000">
                                          <p:val>
                                            <p:strVal val="#ppt_h"/>
                                          </p:val>
                                        </p:tav>
                                      </p:tavLst>
                                    </p:anim>
                                    <p:anim calcmode="lin" valueType="num">
                                      <p:cBhvr>
                                        <p:cTn id="10" dur="1000" fill="hold"/>
                                        <p:tgtEl>
                                          <p:spTgt spid="384002"/>
                                        </p:tgtEl>
                                        <p:attrNameLst>
                                          <p:attrName>ppt_w</p:attrName>
                                        </p:attrNameLst>
                                      </p:cBhvr>
                                      <p:tavLst>
                                        <p:tav tm="0">
                                          <p:val>
                                            <p:fltVal val="0"/>
                                          </p:val>
                                        </p:tav>
                                        <p:tav tm="100000">
                                          <p:val>
                                            <p:strVal val="#ppt_w"/>
                                          </p:val>
                                        </p:tav>
                                      </p:tavLst>
                                    </p:anim>
                                  </p:childTnLst>
                                </p:cTn>
                              </p:par>
                            </p:childTnLst>
                          </p:cTn>
                        </p:par>
                        <p:par>
                          <p:cTn id="11" fill="hold">
                            <p:stCondLst>
                              <p:cond delay="1000"/>
                            </p:stCondLst>
                            <p:childTnLst>
                              <p:par>
                                <p:cTn id="12" presetID="23" presetClass="emph" presetSubtype="0" fill="hold" grpId="1" nodeType="afterEffect">
                                  <p:stCondLst>
                                    <p:cond delay="0"/>
                                  </p:stCondLst>
                                  <p:childTnLst>
                                    <p:animClr clrSpc="hsl" dir="cw">
                                      <p:cBhvr override="childStyle">
                                        <p:cTn id="13" dur="1000" fill="hold"/>
                                        <p:tgtEl>
                                          <p:spTgt spid="384002"/>
                                        </p:tgtEl>
                                        <p:attrNameLst>
                                          <p:attrName>style.color</p:attrName>
                                        </p:attrNameLst>
                                      </p:cBhvr>
                                      <p:by>
                                        <p:hsl h="10842353" s="0" l="0"/>
                                      </p:by>
                                    </p:animClr>
                                    <p:animClr clrSpc="hsl" dir="cw">
                                      <p:cBhvr>
                                        <p:cTn id="14" dur="1000" fill="hold"/>
                                        <p:tgtEl>
                                          <p:spTgt spid="384002"/>
                                        </p:tgtEl>
                                        <p:attrNameLst>
                                          <p:attrName>fillcolor</p:attrName>
                                        </p:attrNameLst>
                                      </p:cBhvr>
                                      <p:by>
                                        <p:hsl h="10842353" s="0" l="0"/>
                                      </p:by>
                                    </p:animClr>
                                    <p:animClr clrSpc="hsl" dir="cw">
                                      <p:cBhvr>
                                        <p:cTn id="15" dur="1000" fill="hold"/>
                                        <p:tgtEl>
                                          <p:spTgt spid="384002"/>
                                        </p:tgtEl>
                                        <p:attrNameLst>
                                          <p:attrName>stroke.color</p:attrName>
                                        </p:attrNameLst>
                                      </p:cBhvr>
                                      <p:by>
                                        <p:hsl h="10842353" s="0" l="0"/>
                                      </p:by>
                                    </p:animClr>
                                    <p:set>
                                      <p:cBhvr>
                                        <p:cTn id="16" dur="1000" fill="hold"/>
                                        <p:tgtEl>
                                          <p:spTgt spid="384002"/>
                                        </p:tgtEl>
                                        <p:attrNameLst>
                                          <p:attrName>fill.type</p:attrName>
                                        </p:attrNameLst>
                                      </p:cBhvr>
                                      <p:to>
                                        <p:strVal val="solid"/>
                                      </p:to>
                                    </p:set>
                                  </p:childTnLst>
                                </p:cTn>
                              </p:par>
                            </p:childTnLst>
                          </p:cTn>
                        </p:par>
                        <p:par>
                          <p:cTn id="17" fill="hold">
                            <p:stCondLst>
                              <p:cond delay="2000"/>
                            </p:stCondLst>
                            <p:childTnLst>
                              <p:par>
                                <p:cTn id="18" presetID="23" presetClass="emph" presetSubtype="0" fill="hold" grpId="2" nodeType="afterEffect">
                                  <p:stCondLst>
                                    <p:cond delay="0"/>
                                  </p:stCondLst>
                                  <p:childTnLst>
                                    <p:animClr clrSpc="hsl" dir="cw">
                                      <p:cBhvr override="childStyle">
                                        <p:cTn id="19" dur="1000" fill="hold"/>
                                        <p:tgtEl>
                                          <p:spTgt spid="384002"/>
                                        </p:tgtEl>
                                        <p:attrNameLst>
                                          <p:attrName>style.color</p:attrName>
                                        </p:attrNameLst>
                                      </p:cBhvr>
                                      <p:by>
                                        <p:hsl h="10842353" s="0" l="0"/>
                                      </p:by>
                                    </p:animClr>
                                    <p:animClr clrSpc="hsl" dir="cw">
                                      <p:cBhvr>
                                        <p:cTn id="20" dur="1000" fill="hold"/>
                                        <p:tgtEl>
                                          <p:spTgt spid="384002"/>
                                        </p:tgtEl>
                                        <p:attrNameLst>
                                          <p:attrName>fillcolor</p:attrName>
                                        </p:attrNameLst>
                                      </p:cBhvr>
                                      <p:by>
                                        <p:hsl h="10842353" s="0" l="0"/>
                                      </p:by>
                                    </p:animClr>
                                    <p:animClr clrSpc="hsl" dir="cw">
                                      <p:cBhvr>
                                        <p:cTn id="21" dur="1000" fill="hold"/>
                                        <p:tgtEl>
                                          <p:spTgt spid="384002"/>
                                        </p:tgtEl>
                                        <p:attrNameLst>
                                          <p:attrName>stroke.color</p:attrName>
                                        </p:attrNameLst>
                                      </p:cBhvr>
                                      <p:by>
                                        <p:hsl h="10842353" s="0" l="0"/>
                                      </p:by>
                                    </p:animClr>
                                    <p:set>
                                      <p:cBhvr>
                                        <p:cTn id="22" dur="1000" fill="hold"/>
                                        <p:tgtEl>
                                          <p:spTgt spid="384002"/>
                                        </p:tgtEl>
                                        <p:attrNameLst>
                                          <p:attrName>fill.type</p:attrName>
                                        </p:attrNameLst>
                                      </p:cBhvr>
                                      <p:to>
                                        <p:strVal val="solid"/>
                                      </p:to>
                                    </p:set>
                                  </p:childTnLst>
                                </p:cTn>
                              </p:par>
                            </p:childTnLst>
                          </p:cTn>
                        </p:par>
                        <p:par>
                          <p:cTn id="23" fill="hold">
                            <p:stCondLst>
                              <p:cond delay="3000"/>
                            </p:stCondLst>
                            <p:childTnLst>
                              <p:par>
                                <p:cTn id="24" presetID="27" presetClass="entr" presetSubtype="0" fill="hold" nodeType="afterEffect">
                                  <p:stCondLst>
                                    <p:cond delay="0"/>
                                  </p:stCondLst>
                                  <p:iterate type="lt">
                                    <p:tmPct val="50000"/>
                                  </p:iterate>
                                  <p:childTnLst>
                                    <p:set>
                                      <p:cBhvr>
                                        <p:cTn id="25" dur="1" fill="hold">
                                          <p:stCondLst>
                                            <p:cond delay="0"/>
                                          </p:stCondLst>
                                        </p:cTn>
                                        <p:tgtEl>
                                          <p:spTgt spid="384004">
                                            <p:txEl>
                                              <p:pRg st="1" end="1"/>
                                            </p:txEl>
                                          </p:spTgt>
                                        </p:tgtEl>
                                        <p:attrNameLst>
                                          <p:attrName>style.visibility</p:attrName>
                                        </p:attrNameLst>
                                      </p:cBhvr>
                                      <p:to>
                                        <p:strVal val="visible"/>
                                      </p:to>
                                    </p:set>
                                    <p:anim calcmode="discrete" valueType="clr">
                                      <p:cBhvr override="childStyle">
                                        <p:cTn id="26" dur="80"/>
                                        <p:tgtEl>
                                          <p:spTgt spid="384004">
                                            <p:txEl>
                                              <p:pRg st="1" end="1"/>
                                            </p:txEl>
                                          </p:spTgt>
                                        </p:tgtEl>
                                        <p:attrNameLst>
                                          <p:attrName>style.color</p:attrName>
                                        </p:attrNameLst>
                                      </p:cBhvr>
                                      <p:tavLst>
                                        <p:tav tm="0">
                                          <p:val>
                                            <p:clrVal>
                                              <a:srgbClr val="FF5050"/>
                                            </p:clrVal>
                                          </p:val>
                                        </p:tav>
                                        <p:tav tm="50000">
                                          <p:val>
                                            <p:clrVal>
                                              <a:srgbClr val="FF0000"/>
                                            </p:clrVal>
                                          </p:val>
                                        </p:tav>
                                      </p:tavLst>
                                    </p:anim>
                                    <p:anim calcmode="discrete" valueType="clr">
                                      <p:cBhvr>
                                        <p:cTn id="27" dur="80"/>
                                        <p:tgtEl>
                                          <p:spTgt spid="384004">
                                            <p:txEl>
                                              <p:pRg st="1" end="1"/>
                                            </p:txEl>
                                          </p:spTgt>
                                        </p:tgtEl>
                                        <p:attrNameLst>
                                          <p:attrName>fillcolor</p:attrName>
                                        </p:attrNameLst>
                                      </p:cBhvr>
                                      <p:tavLst>
                                        <p:tav tm="0">
                                          <p:val>
                                            <p:clrVal>
                                              <a:schemeClr val="accent2"/>
                                            </p:clrVal>
                                          </p:val>
                                        </p:tav>
                                        <p:tav tm="50000">
                                          <p:val>
                                            <p:clrVal>
                                              <a:schemeClr val="hlink"/>
                                            </p:clrVal>
                                          </p:val>
                                        </p:tav>
                                      </p:tavLst>
                                    </p:anim>
                                    <p:set>
                                      <p:cBhvr>
                                        <p:cTn id="28" dur="80"/>
                                        <p:tgtEl>
                                          <p:spTgt spid="384004">
                                            <p:txEl>
                                              <p:pRg st="1" end="1"/>
                                            </p:txEl>
                                          </p:spTgt>
                                        </p:tgtEl>
                                        <p:attrNameLst>
                                          <p:attrName>fill.type</p:attrName>
                                        </p:attrNameLst>
                                      </p:cBhvr>
                                      <p:to>
                                        <p:strVal val="solid"/>
                                      </p:to>
                                    </p:set>
                                  </p:childTnLst>
                                </p:cTn>
                              </p:par>
                            </p:childTnLst>
                          </p:cTn>
                        </p:par>
                        <p:par>
                          <p:cTn id="29" fill="hold">
                            <p:stCondLst>
                              <p:cond delay="4120"/>
                            </p:stCondLst>
                            <p:childTnLst>
                              <p:par>
                                <p:cTn id="30" presetID="27" presetClass="entr" presetSubtype="0" fill="hold" nodeType="afterEffect">
                                  <p:stCondLst>
                                    <p:cond delay="0"/>
                                  </p:stCondLst>
                                  <p:iterate type="lt">
                                    <p:tmPct val="50000"/>
                                  </p:iterate>
                                  <p:childTnLst>
                                    <p:set>
                                      <p:cBhvr>
                                        <p:cTn id="31" dur="1" fill="hold">
                                          <p:stCondLst>
                                            <p:cond delay="0"/>
                                          </p:stCondLst>
                                        </p:cTn>
                                        <p:tgtEl>
                                          <p:spTgt spid="384004">
                                            <p:txEl>
                                              <p:pRg st="2" end="2"/>
                                            </p:txEl>
                                          </p:spTgt>
                                        </p:tgtEl>
                                        <p:attrNameLst>
                                          <p:attrName>style.visibility</p:attrName>
                                        </p:attrNameLst>
                                      </p:cBhvr>
                                      <p:to>
                                        <p:strVal val="visible"/>
                                      </p:to>
                                    </p:set>
                                    <p:anim calcmode="discrete" valueType="clr">
                                      <p:cBhvr override="childStyle">
                                        <p:cTn id="32" dur="80"/>
                                        <p:tgtEl>
                                          <p:spTgt spid="384004">
                                            <p:txEl>
                                              <p:pRg st="2" end="2"/>
                                            </p:txEl>
                                          </p:spTgt>
                                        </p:tgtEl>
                                        <p:attrNameLst>
                                          <p:attrName>style.color</p:attrName>
                                        </p:attrNameLst>
                                      </p:cBhvr>
                                      <p:tavLst>
                                        <p:tav tm="0">
                                          <p:val>
                                            <p:clrVal>
                                              <a:srgbClr val="FF5050"/>
                                            </p:clrVal>
                                          </p:val>
                                        </p:tav>
                                        <p:tav tm="50000">
                                          <p:val>
                                            <p:clrVal>
                                              <a:srgbClr val="FF0000"/>
                                            </p:clrVal>
                                          </p:val>
                                        </p:tav>
                                      </p:tavLst>
                                    </p:anim>
                                    <p:anim calcmode="discrete" valueType="clr">
                                      <p:cBhvr>
                                        <p:cTn id="33" dur="80"/>
                                        <p:tgtEl>
                                          <p:spTgt spid="384004">
                                            <p:txEl>
                                              <p:pRg st="2" end="2"/>
                                            </p:txEl>
                                          </p:spTgt>
                                        </p:tgtEl>
                                        <p:attrNameLst>
                                          <p:attrName>fillcolor</p:attrName>
                                        </p:attrNameLst>
                                      </p:cBhvr>
                                      <p:tavLst>
                                        <p:tav tm="0">
                                          <p:val>
                                            <p:clrVal>
                                              <a:schemeClr val="accent2"/>
                                            </p:clrVal>
                                          </p:val>
                                        </p:tav>
                                        <p:tav tm="50000">
                                          <p:val>
                                            <p:clrVal>
                                              <a:schemeClr val="hlink"/>
                                            </p:clrVal>
                                          </p:val>
                                        </p:tav>
                                      </p:tavLst>
                                    </p:anim>
                                    <p:set>
                                      <p:cBhvr>
                                        <p:cTn id="34" dur="80"/>
                                        <p:tgtEl>
                                          <p:spTgt spid="384004">
                                            <p:txEl>
                                              <p:pRg st="2" end="2"/>
                                            </p:txEl>
                                          </p:spTgt>
                                        </p:tgtEl>
                                        <p:attrNameLst>
                                          <p:attrName>fill.type</p:attrName>
                                        </p:attrNameLst>
                                      </p:cBhvr>
                                      <p:to>
                                        <p:strVal val="solid"/>
                                      </p:to>
                                    </p:set>
                                  </p:childTnLst>
                                </p:cTn>
                              </p:par>
                            </p:childTnLst>
                          </p:cTn>
                        </p:par>
                        <p:par>
                          <p:cTn id="35" fill="hold">
                            <p:stCondLst>
                              <p:cond delay="6200"/>
                            </p:stCondLst>
                            <p:childTnLst>
                              <p:par>
                                <p:cTn id="36" presetID="27" presetClass="entr" presetSubtype="0" fill="hold" nodeType="afterEffect">
                                  <p:stCondLst>
                                    <p:cond delay="0"/>
                                  </p:stCondLst>
                                  <p:iterate type="lt">
                                    <p:tmPct val="50000"/>
                                  </p:iterate>
                                  <p:childTnLst>
                                    <p:set>
                                      <p:cBhvr>
                                        <p:cTn id="37" dur="1" fill="hold">
                                          <p:stCondLst>
                                            <p:cond delay="0"/>
                                          </p:stCondLst>
                                        </p:cTn>
                                        <p:tgtEl>
                                          <p:spTgt spid="384004">
                                            <p:txEl>
                                              <p:pRg st="3" end="3"/>
                                            </p:txEl>
                                          </p:spTgt>
                                        </p:tgtEl>
                                        <p:attrNameLst>
                                          <p:attrName>style.visibility</p:attrName>
                                        </p:attrNameLst>
                                      </p:cBhvr>
                                      <p:to>
                                        <p:strVal val="visible"/>
                                      </p:to>
                                    </p:set>
                                    <p:anim calcmode="discrete" valueType="clr">
                                      <p:cBhvr override="childStyle">
                                        <p:cTn id="38" dur="80"/>
                                        <p:tgtEl>
                                          <p:spTgt spid="384004">
                                            <p:txEl>
                                              <p:pRg st="3" end="3"/>
                                            </p:txEl>
                                          </p:spTgt>
                                        </p:tgtEl>
                                        <p:attrNameLst>
                                          <p:attrName>style.color</p:attrName>
                                        </p:attrNameLst>
                                      </p:cBhvr>
                                      <p:tavLst>
                                        <p:tav tm="0">
                                          <p:val>
                                            <p:clrVal>
                                              <a:srgbClr val="FF5050"/>
                                            </p:clrVal>
                                          </p:val>
                                        </p:tav>
                                        <p:tav tm="50000">
                                          <p:val>
                                            <p:clrVal>
                                              <a:srgbClr val="FF0000"/>
                                            </p:clrVal>
                                          </p:val>
                                        </p:tav>
                                      </p:tavLst>
                                    </p:anim>
                                    <p:anim calcmode="discrete" valueType="clr">
                                      <p:cBhvr>
                                        <p:cTn id="39" dur="80"/>
                                        <p:tgtEl>
                                          <p:spTgt spid="384004">
                                            <p:txEl>
                                              <p:pRg st="3" end="3"/>
                                            </p:txEl>
                                          </p:spTgt>
                                        </p:tgtEl>
                                        <p:attrNameLst>
                                          <p:attrName>fillcolor</p:attrName>
                                        </p:attrNameLst>
                                      </p:cBhvr>
                                      <p:tavLst>
                                        <p:tav tm="0">
                                          <p:val>
                                            <p:clrVal>
                                              <a:schemeClr val="accent2"/>
                                            </p:clrVal>
                                          </p:val>
                                        </p:tav>
                                        <p:tav tm="50000">
                                          <p:val>
                                            <p:clrVal>
                                              <a:schemeClr val="hlink"/>
                                            </p:clrVal>
                                          </p:val>
                                        </p:tav>
                                      </p:tavLst>
                                    </p:anim>
                                    <p:set>
                                      <p:cBhvr>
                                        <p:cTn id="40" dur="80"/>
                                        <p:tgtEl>
                                          <p:spTgt spid="384004">
                                            <p:txEl>
                                              <p:pRg st="3" end="3"/>
                                            </p:txEl>
                                          </p:spTgt>
                                        </p:tgtEl>
                                        <p:attrNameLst>
                                          <p:attrName>fill.type</p:attrName>
                                        </p:attrNameLst>
                                      </p:cBhvr>
                                      <p:to>
                                        <p:strVal val="solid"/>
                                      </p:to>
                                    </p:set>
                                  </p:childTnLst>
                                </p:cTn>
                              </p:par>
                            </p:childTnLst>
                          </p:cTn>
                        </p:par>
                        <p:par>
                          <p:cTn id="41" fill="hold">
                            <p:stCondLst>
                              <p:cond delay="10800"/>
                            </p:stCondLst>
                            <p:childTnLst>
                              <p:par>
                                <p:cTn id="42" presetID="27" presetClass="entr" presetSubtype="0" fill="hold" nodeType="afterEffect">
                                  <p:stCondLst>
                                    <p:cond delay="0"/>
                                  </p:stCondLst>
                                  <p:iterate type="lt">
                                    <p:tmPct val="50000"/>
                                  </p:iterate>
                                  <p:childTnLst>
                                    <p:set>
                                      <p:cBhvr>
                                        <p:cTn id="43" dur="1" fill="hold">
                                          <p:stCondLst>
                                            <p:cond delay="0"/>
                                          </p:stCondLst>
                                        </p:cTn>
                                        <p:tgtEl>
                                          <p:spTgt spid="384004">
                                            <p:txEl>
                                              <p:pRg st="4" end="4"/>
                                            </p:txEl>
                                          </p:spTgt>
                                        </p:tgtEl>
                                        <p:attrNameLst>
                                          <p:attrName>style.visibility</p:attrName>
                                        </p:attrNameLst>
                                      </p:cBhvr>
                                      <p:to>
                                        <p:strVal val="visible"/>
                                      </p:to>
                                    </p:set>
                                    <p:anim calcmode="discrete" valueType="clr">
                                      <p:cBhvr override="childStyle">
                                        <p:cTn id="44" dur="80"/>
                                        <p:tgtEl>
                                          <p:spTgt spid="384004">
                                            <p:txEl>
                                              <p:pRg st="4" end="4"/>
                                            </p:txEl>
                                          </p:spTgt>
                                        </p:tgtEl>
                                        <p:attrNameLst>
                                          <p:attrName>style.color</p:attrName>
                                        </p:attrNameLst>
                                      </p:cBhvr>
                                      <p:tavLst>
                                        <p:tav tm="0">
                                          <p:val>
                                            <p:clrVal>
                                              <a:srgbClr val="FF5050"/>
                                            </p:clrVal>
                                          </p:val>
                                        </p:tav>
                                        <p:tav tm="50000">
                                          <p:val>
                                            <p:clrVal>
                                              <a:srgbClr val="FF0000"/>
                                            </p:clrVal>
                                          </p:val>
                                        </p:tav>
                                      </p:tavLst>
                                    </p:anim>
                                    <p:anim calcmode="discrete" valueType="clr">
                                      <p:cBhvr>
                                        <p:cTn id="45" dur="80"/>
                                        <p:tgtEl>
                                          <p:spTgt spid="384004">
                                            <p:txEl>
                                              <p:pRg st="4" end="4"/>
                                            </p:txEl>
                                          </p:spTgt>
                                        </p:tgtEl>
                                        <p:attrNameLst>
                                          <p:attrName>fillcolor</p:attrName>
                                        </p:attrNameLst>
                                      </p:cBhvr>
                                      <p:tavLst>
                                        <p:tav tm="0">
                                          <p:val>
                                            <p:clrVal>
                                              <a:schemeClr val="accent2"/>
                                            </p:clrVal>
                                          </p:val>
                                        </p:tav>
                                        <p:tav tm="50000">
                                          <p:val>
                                            <p:clrVal>
                                              <a:schemeClr val="hlink"/>
                                            </p:clrVal>
                                          </p:val>
                                        </p:tav>
                                      </p:tavLst>
                                    </p:anim>
                                    <p:set>
                                      <p:cBhvr>
                                        <p:cTn id="46" dur="80"/>
                                        <p:tgtEl>
                                          <p:spTgt spid="384004">
                                            <p:txEl>
                                              <p:pRg st="4" end="4"/>
                                            </p:txEl>
                                          </p:spTgt>
                                        </p:tgtEl>
                                        <p:attrNameLst>
                                          <p:attrName>fill.type</p:attrName>
                                        </p:attrNameLst>
                                      </p:cBhvr>
                                      <p:to>
                                        <p:strVal val="solid"/>
                                      </p:to>
                                    </p:set>
                                  </p:childTnLst>
                                </p:cTn>
                              </p:par>
                            </p:childTnLst>
                          </p:cTn>
                        </p:par>
                        <p:par>
                          <p:cTn id="47" fill="hold">
                            <p:stCondLst>
                              <p:cond delay="11720"/>
                            </p:stCondLst>
                            <p:childTnLst>
                              <p:par>
                                <p:cTn id="48" presetID="27" presetClass="entr" presetSubtype="0" fill="hold" nodeType="afterEffect">
                                  <p:stCondLst>
                                    <p:cond delay="0"/>
                                  </p:stCondLst>
                                  <p:iterate type="lt">
                                    <p:tmPct val="50000"/>
                                  </p:iterate>
                                  <p:childTnLst>
                                    <p:set>
                                      <p:cBhvr>
                                        <p:cTn id="49" dur="1" fill="hold">
                                          <p:stCondLst>
                                            <p:cond delay="0"/>
                                          </p:stCondLst>
                                        </p:cTn>
                                        <p:tgtEl>
                                          <p:spTgt spid="384004">
                                            <p:txEl>
                                              <p:pRg st="5" end="5"/>
                                            </p:txEl>
                                          </p:spTgt>
                                        </p:tgtEl>
                                        <p:attrNameLst>
                                          <p:attrName>style.visibility</p:attrName>
                                        </p:attrNameLst>
                                      </p:cBhvr>
                                      <p:to>
                                        <p:strVal val="visible"/>
                                      </p:to>
                                    </p:set>
                                    <p:anim calcmode="discrete" valueType="clr">
                                      <p:cBhvr override="childStyle">
                                        <p:cTn id="50" dur="80"/>
                                        <p:tgtEl>
                                          <p:spTgt spid="384004">
                                            <p:txEl>
                                              <p:pRg st="5" end="5"/>
                                            </p:txEl>
                                          </p:spTgt>
                                        </p:tgtEl>
                                        <p:attrNameLst>
                                          <p:attrName>style.color</p:attrName>
                                        </p:attrNameLst>
                                      </p:cBhvr>
                                      <p:tavLst>
                                        <p:tav tm="0">
                                          <p:val>
                                            <p:clrVal>
                                              <a:srgbClr val="FF5050"/>
                                            </p:clrVal>
                                          </p:val>
                                        </p:tav>
                                        <p:tav tm="50000">
                                          <p:val>
                                            <p:clrVal>
                                              <a:srgbClr val="FF0000"/>
                                            </p:clrVal>
                                          </p:val>
                                        </p:tav>
                                      </p:tavLst>
                                    </p:anim>
                                    <p:anim calcmode="discrete" valueType="clr">
                                      <p:cBhvr>
                                        <p:cTn id="51" dur="80"/>
                                        <p:tgtEl>
                                          <p:spTgt spid="384004">
                                            <p:txEl>
                                              <p:pRg st="5" end="5"/>
                                            </p:txEl>
                                          </p:spTgt>
                                        </p:tgtEl>
                                        <p:attrNameLst>
                                          <p:attrName>fillcolor</p:attrName>
                                        </p:attrNameLst>
                                      </p:cBhvr>
                                      <p:tavLst>
                                        <p:tav tm="0">
                                          <p:val>
                                            <p:clrVal>
                                              <a:schemeClr val="accent2"/>
                                            </p:clrVal>
                                          </p:val>
                                        </p:tav>
                                        <p:tav tm="50000">
                                          <p:val>
                                            <p:clrVal>
                                              <a:schemeClr val="hlink"/>
                                            </p:clrVal>
                                          </p:val>
                                        </p:tav>
                                      </p:tavLst>
                                    </p:anim>
                                    <p:set>
                                      <p:cBhvr>
                                        <p:cTn id="52" dur="80"/>
                                        <p:tgtEl>
                                          <p:spTgt spid="384004">
                                            <p:txEl>
                                              <p:pRg st="5" end="5"/>
                                            </p:txEl>
                                          </p:spTgt>
                                        </p:tgtEl>
                                        <p:attrNameLst>
                                          <p:attrName>fill.type</p:attrName>
                                        </p:attrNameLst>
                                      </p:cBhvr>
                                      <p:to>
                                        <p:strVal val="solid"/>
                                      </p:to>
                                    </p:set>
                                  </p:childTnLst>
                                </p:cTn>
                              </p:par>
                            </p:childTnLst>
                          </p:cTn>
                        </p:par>
                        <p:par>
                          <p:cTn id="53" fill="hold">
                            <p:stCondLst>
                              <p:cond delay="13720"/>
                            </p:stCondLst>
                            <p:childTnLst>
                              <p:par>
                                <p:cTn id="54" presetID="27" presetClass="entr" presetSubtype="0" fill="hold" nodeType="afterEffect">
                                  <p:stCondLst>
                                    <p:cond delay="0"/>
                                  </p:stCondLst>
                                  <p:iterate type="lt">
                                    <p:tmPct val="50000"/>
                                  </p:iterate>
                                  <p:childTnLst>
                                    <p:set>
                                      <p:cBhvr>
                                        <p:cTn id="55" dur="1" fill="hold">
                                          <p:stCondLst>
                                            <p:cond delay="0"/>
                                          </p:stCondLst>
                                        </p:cTn>
                                        <p:tgtEl>
                                          <p:spTgt spid="384004">
                                            <p:txEl>
                                              <p:pRg st="6" end="6"/>
                                            </p:txEl>
                                          </p:spTgt>
                                        </p:tgtEl>
                                        <p:attrNameLst>
                                          <p:attrName>style.visibility</p:attrName>
                                        </p:attrNameLst>
                                      </p:cBhvr>
                                      <p:to>
                                        <p:strVal val="visible"/>
                                      </p:to>
                                    </p:set>
                                    <p:anim calcmode="discrete" valueType="clr">
                                      <p:cBhvr override="childStyle">
                                        <p:cTn id="56" dur="80"/>
                                        <p:tgtEl>
                                          <p:spTgt spid="384004">
                                            <p:txEl>
                                              <p:pRg st="6" end="6"/>
                                            </p:txEl>
                                          </p:spTgt>
                                        </p:tgtEl>
                                        <p:attrNameLst>
                                          <p:attrName>style.color</p:attrName>
                                        </p:attrNameLst>
                                      </p:cBhvr>
                                      <p:tavLst>
                                        <p:tav tm="0">
                                          <p:val>
                                            <p:clrVal>
                                              <a:srgbClr val="FF5050"/>
                                            </p:clrVal>
                                          </p:val>
                                        </p:tav>
                                        <p:tav tm="50000">
                                          <p:val>
                                            <p:clrVal>
                                              <a:srgbClr val="FF0000"/>
                                            </p:clrVal>
                                          </p:val>
                                        </p:tav>
                                      </p:tavLst>
                                    </p:anim>
                                    <p:anim calcmode="discrete" valueType="clr">
                                      <p:cBhvr>
                                        <p:cTn id="57" dur="80"/>
                                        <p:tgtEl>
                                          <p:spTgt spid="384004">
                                            <p:txEl>
                                              <p:pRg st="6" end="6"/>
                                            </p:txEl>
                                          </p:spTgt>
                                        </p:tgtEl>
                                        <p:attrNameLst>
                                          <p:attrName>fillcolor</p:attrName>
                                        </p:attrNameLst>
                                      </p:cBhvr>
                                      <p:tavLst>
                                        <p:tav tm="0">
                                          <p:val>
                                            <p:clrVal>
                                              <a:schemeClr val="accent2"/>
                                            </p:clrVal>
                                          </p:val>
                                        </p:tav>
                                        <p:tav tm="50000">
                                          <p:val>
                                            <p:clrVal>
                                              <a:schemeClr val="hlink"/>
                                            </p:clrVal>
                                          </p:val>
                                        </p:tav>
                                      </p:tavLst>
                                    </p:anim>
                                    <p:set>
                                      <p:cBhvr>
                                        <p:cTn id="58" dur="80"/>
                                        <p:tgtEl>
                                          <p:spTgt spid="384004">
                                            <p:txEl>
                                              <p:pRg st="6" end="6"/>
                                            </p:txEl>
                                          </p:spTgt>
                                        </p:tgtEl>
                                        <p:attrNameLst>
                                          <p:attrName>fill.type</p:attrName>
                                        </p:attrNameLst>
                                      </p:cBhvr>
                                      <p:to>
                                        <p:strVal val="solid"/>
                                      </p:to>
                                    </p:set>
                                  </p:childTnLst>
                                </p:cTn>
                              </p:par>
                            </p:childTnLst>
                          </p:cTn>
                        </p:par>
                        <p:par>
                          <p:cTn id="59" fill="hold">
                            <p:stCondLst>
                              <p:cond delay="15760"/>
                            </p:stCondLst>
                            <p:childTnLst>
                              <p:par>
                                <p:cTn id="60" presetID="27" presetClass="entr" presetSubtype="0" fill="hold" nodeType="afterEffect">
                                  <p:stCondLst>
                                    <p:cond delay="0"/>
                                  </p:stCondLst>
                                  <p:iterate type="lt">
                                    <p:tmPct val="50000"/>
                                  </p:iterate>
                                  <p:childTnLst>
                                    <p:set>
                                      <p:cBhvr>
                                        <p:cTn id="61" dur="1" fill="hold">
                                          <p:stCondLst>
                                            <p:cond delay="0"/>
                                          </p:stCondLst>
                                        </p:cTn>
                                        <p:tgtEl>
                                          <p:spTgt spid="384004">
                                            <p:txEl>
                                              <p:pRg st="7" end="7"/>
                                            </p:txEl>
                                          </p:spTgt>
                                        </p:tgtEl>
                                        <p:attrNameLst>
                                          <p:attrName>style.visibility</p:attrName>
                                        </p:attrNameLst>
                                      </p:cBhvr>
                                      <p:to>
                                        <p:strVal val="visible"/>
                                      </p:to>
                                    </p:set>
                                    <p:anim calcmode="discrete" valueType="clr">
                                      <p:cBhvr override="childStyle">
                                        <p:cTn id="62" dur="80"/>
                                        <p:tgtEl>
                                          <p:spTgt spid="384004">
                                            <p:txEl>
                                              <p:pRg st="7" end="7"/>
                                            </p:txEl>
                                          </p:spTgt>
                                        </p:tgtEl>
                                        <p:attrNameLst>
                                          <p:attrName>style.color</p:attrName>
                                        </p:attrNameLst>
                                      </p:cBhvr>
                                      <p:tavLst>
                                        <p:tav tm="0">
                                          <p:val>
                                            <p:clrVal>
                                              <a:srgbClr val="FF5050"/>
                                            </p:clrVal>
                                          </p:val>
                                        </p:tav>
                                        <p:tav tm="50000">
                                          <p:val>
                                            <p:clrVal>
                                              <a:srgbClr val="FF0000"/>
                                            </p:clrVal>
                                          </p:val>
                                        </p:tav>
                                      </p:tavLst>
                                    </p:anim>
                                    <p:anim calcmode="discrete" valueType="clr">
                                      <p:cBhvr>
                                        <p:cTn id="63" dur="80"/>
                                        <p:tgtEl>
                                          <p:spTgt spid="384004">
                                            <p:txEl>
                                              <p:pRg st="7" end="7"/>
                                            </p:txEl>
                                          </p:spTgt>
                                        </p:tgtEl>
                                        <p:attrNameLst>
                                          <p:attrName>fillcolor</p:attrName>
                                        </p:attrNameLst>
                                      </p:cBhvr>
                                      <p:tavLst>
                                        <p:tav tm="0">
                                          <p:val>
                                            <p:clrVal>
                                              <a:schemeClr val="accent2"/>
                                            </p:clrVal>
                                          </p:val>
                                        </p:tav>
                                        <p:tav tm="50000">
                                          <p:val>
                                            <p:clrVal>
                                              <a:schemeClr val="hlink"/>
                                            </p:clrVal>
                                          </p:val>
                                        </p:tav>
                                      </p:tavLst>
                                    </p:anim>
                                    <p:set>
                                      <p:cBhvr>
                                        <p:cTn id="64" dur="80"/>
                                        <p:tgtEl>
                                          <p:spTgt spid="384004">
                                            <p:txEl>
                                              <p:pRg st="7" end="7"/>
                                            </p:txEl>
                                          </p:spTgt>
                                        </p:tgtEl>
                                        <p:attrNameLst>
                                          <p:attrName>fill.type</p:attrName>
                                        </p:attrNameLst>
                                      </p:cBhvr>
                                      <p:to>
                                        <p:strVal val="solid"/>
                                      </p:to>
                                    </p:set>
                                  </p:childTnLst>
                                </p:cTn>
                              </p:par>
                            </p:childTnLst>
                          </p:cTn>
                        </p:par>
                        <p:par>
                          <p:cTn id="65" fill="hold">
                            <p:stCondLst>
                              <p:cond delay="18840"/>
                            </p:stCondLst>
                            <p:childTnLst>
                              <p:par>
                                <p:cTn id="66" presetID="27" presetClass="entr" presetSubtype="0" fill="hold" nodeType="afterEffect">
                                  <p:stCondLst>
                                    <p:cond delay="0"/>
                                  </p:stCondLst>
                                  <p:iterate type="lt">
                                    <p:tmPct val="50000"/>
                                  </p:iterate>
                                  <p:childTnLst>
                                    <p:set>
                                      <p:cBhvr>
                                        <p:cTn id="67" dur="1" fill="hold">
                                          <p:stCondLst>
                                            <p:cond delay="0"/>
                                          </p:stCondLst>
                                        </p:cTn>
                                        <p:tgtEl>
                                          <p:spTgt spid="384004">
                                            <p:txEl>
                                              <p:pRg st="8" end="8"/>
                                            </p:txEl>
                                          </p:spTgt>
                                        </p:tgtEl>
                                        <p:attrNameLst>
                                          <p:attrName>style.visibility</p:attrName>
                                        </p:attrNameLst>
                                      </p:cBhvr>
                                      <p:to>
                                        <p:strVal val="visible"/>
                                      </p:to>
                                    </p:set>
                                    <p:anim calcmode="discrete" valueType="clr">
                                      <p:cBhvr override="childStyle">
                                        <p:cTn id="68" dur="80"/>
                                        <p:tgtEl>
                                          <p:spTgt spid="384004">
                                            <p:txEl>
                                              <p:pRg st="8" end="8"/>
                                            </p:txEl>
                                          </p:spTgt>
                                        </p:tgtEl>
                                        <p:attrNameLst>
                                          <p:attrName>style.color</p:attrName>
                                        </p:attrNameLst>
                                      </p:cBhvr>
                                      <p:tavLst>
                                        <p:tav tm="0">
                                          <p:val>
                                            <p:clrVal>
                                              <a:srgbClr val="FF5050"/>
                                            </p:clrVal>
                                          </p:val>
                                        </p:tav>
                                        <p:tav tm="50000">
                                          <p:val>
                                            <p:clrVal>
                                              <a:srgbClr val="FF0000"/>
                                            </p:clrVal>
                                          </p:val>
                                        </p:tav>
                                      </p:tavLst>
                                    </p:anim>
                                    <p:anim calcmode="discrete" valueType="clr">
                                      <p:cBhvr>
                                        <p:cTn id="69" dur="80"/>
                                        <p:tgtEl>
                                          <p:spTgt spid="384004">
                                            <p:txEl>
                                              <p:pRg st="8" end="8"/>
                                            </p:txEl>
                                          </p:spTgt>
                                        </p:tgtEl>
                                        <p:attrNameLst>
                                          <p:attrName>fillcolor</p:attrName>
                                        </p:attrNameLst>
                                      </p:cBhvr>
                                      <p:tavLst>
                                        <p:tav tm="0">
                                          <p:val>
                                            <p:clrVal>
                                              <a:schemeClr val="accent2"/>
                                            </p:clrVal>
                                          </p:val>
                                        </p:tav>
                                        <p:tav tm="50000">
                                          <p:val>
                                            <p:clrVal>
                                              <a:schemeClr val="hlink"/>
                                            </p:clrVal>
                                          </p:val>
                                        </p:tav>
                                      </p:tavLst>
                                    </p:anim>
                                    <p:set>
                                      <p:cBhvr>
                                        <p:cTn id="70" dur="80"/>
                                        <p:tgtEl>
                                          <p:spTgt spid="384004">
                                            <p:txEl>
                                              <p:pRg st="8" end="8"/>
                                            </p:txEl>
                                          </p:spTgt>
                                        </p:tgtEl>
                                        <p:attrNameLst>
                                          <p:attrName>fill.type</p:attrName>
                                        </p:attrNameLst>
                                      </p:cBhvr>
                                      <p:to>
                                        <p:strVal val="solid"/>
                                      </p:to>
                                    </p:set>
                                  </p:childTnLst>
                                </p:cTn>
                              </p:par>
                            </p:childTnLst>
                          </p:cTn>
                        </p:par>
                        <p:par>
                          <p:cTn id="71" fill="hold">
                            <p:stCondLst>
                              <p:cond delay="22800"/>
                            </p:stCondLst>
                            <p:childTnLst>
                              <p:par>
                                <p:cTn id="72" presetID="27" presetClass="entr" presetSubtype="0" fill="hold" nodeType="afterEffect">
                                  <p:stCondLst>
                                    <p:cond delay="0"/>
                                  </p:stCondLst>
                                  <p:iterate type="lt">
                                    <p:tmPct val="50000"/>
                                  </p:iterate>
                                  <p:childTnLst>
                                    <p:set>
                                      <p:cBhvr>
                                        <p:cTn id="73" dur="1" fill="hold">
                                          <p:stCondLst>
                                            <p:cond delay="0"/>
                                          </p:stCondLst>
                                        </p:cTn>
                                        <p:tgtEl>
                                          <p:spTgt spid="384004">
                                            <p:txEl>
                                              <p:pRg st="9" end="9"/>
                                            </p:txEl>
                                          </p:spTgt>
                                        </p:tgtEl>
                                        <p:attrNameLst>
                                          <p:attrName>style.visibility</p:attrName>
                                        </p:attrNameLst>
                                      </p:cBhvr>
                                      <p:to>
                                        <p:strVal val="visible"/>
                                      </p:to>
                                    </p:set>
                                    <p:anim calcmode="discrete" valueType="clr">
                                      <p:cBhvr override="childStyle">
                                        <p:cTn id="74" dur="80"/>
                                        <p:tgtEl>
                                          <p:spTgt spid="384004">
                                            <p:txEl>
                                              <p:pRg st="9" end="9"/>
                                            </p:txEl>
                                          </p:spTgt>
                                        </p:tgtEl>
                                        <p:attrNameLst>
                                          <p:attrName>style.color</p:attrName>
                                        </p:attrNameLst>
                                      </p:cBhvr>
                                      <p:tavLst>
                                        <p:tav tm="0">
                                          <p:val>
                                            <p:clrVal>
                                              <a:srgbClr val="FF5050"/>
                                            </p:clrVal>
                                          </p:val>
                                        </p:tav>
                                        <p:tav tm="50000">
                                          <p:val>
                                            <p:clrVal>
                                              <a:srgbClr val="FF0000"/>
                                            </p:clrVal>
                                          </p:val>
                                        </p:tav>
                                      </p:tavLst>
                                    </p:anim>
                                    <p:anim calcmode="discrete" valueType="clr">
                                      <p:cBhvr>
                                        <p:cTn id="75" dur="80"/>
                                        <p:tgtEl>
                                          <p:spTgt spid="384004">
                                            <p:txEl>
                                              <p:pRg st="9" end="9"/>
                                            </p:txEl>
                                          </p:spTgt>
                                        </p:tgtEl>
                                        <p:attrNameLst>
                                          <p:attrName>fillcolor</p:attrName>
                                        </p:attrNameLst>
                                      </p:cBhvr>
                                      <p:tavLst>
                                        <p:tav tm="0">
                                          <p:val>
                                            <p:clrVal>
                                              <a:schemeClr val="accent2"/>
                                            </p:clrVal>
                                          </p:val>
                                        </p:tav>
                                        <p:tav tm="50000">
                                          <p:val>
                                            <p:clrVal>
                                              <a:schemeClr val="hlink"/>
                                            </p:clrVal>
                                          </p:val>
                                        </p:tav>
                                      </p:tavLst>
                                    </p:anim>
                                    <p:set>
                                      <p:cBhvr>
                                        <p:cTn id="76" dur="80"/>
                                        <p:tgtEl>
                                          <p:spTgt spid="384004">
                                            <p:txEl>
                                              <p:pRg st="9" end="9"/>
                                            </p:txEl>
                                          </p:spTgt>
                                        </p:tgtEl>
                                        <p:attrNameLst>
                                          <p:attrName>fill.type</p:attrName>
                                        </p:attrNameLst>
                                      </p:cBhvr>
                                      <p:to>
                                        <p:strVal val="solid"/>
                                      </p:to>
                                    </p:set>
                                  </p:childTnLst>
                                </p:cTn>
                              </p:par>
                            </p:childTnLst>
                          </p:cTn>
                        </p:par>
                      </p:childTnLst>
                    </p:cTn>
                  </p:par>
                  <p:par>
                    <p:cTn id="77" fill="hold">
                      <p:stCondLst>
                        <p:cond delay="indefinite"/>
                      </p:stCondLst>
                      <p:childTnLst>
                        <p:par>
                          <p:cTn id="78" fill="hold">
                            <p:stCondLst>
                              <p:cond delay="0"/>
                            </p:stCondLst>
                            <p:childTnLst>
                              <p:par>
                                <p:cTn id="79" presetID="49" presetClass="exit" presetSubtype="0" accel="100000" fill="hold" nodeType="clickEffect">
                                  <p:stCondLst>
                                    <p:cond delay="0"/>
                                  </p:stCondLst>
                                  <p:iterate type="lt">
                                    <p:tmPct val="0"/>
                                  </p:iterate>
                                  <p:childTnLst>
                                    <p:anim calcmode="lin" valueType="num">
                                      <p:cBhvr>
                                        <p:cTn id="80" dur="1000"/>
                                        <p:tgtEl>
                                          <p:spTgt spid="384004">
                                            <p:txEl>
                                              <p:pRg st="1" end="1"/>
                                            </p:txEl>
                                          </p:spTgt>
                                        </p:tgtEl>
                                        <p:attrNameLst>
                                          <p:attrName>ppt_w</p:attrName>
                                        </p:attrNameLst>
                                      </p:cBhvr>
                                      <p:tavLst>
                                        <p:tav tm="0">
                                          <p:val>
                                            <p:strVal val="ppt_w"/>
                                          </p:val>
                                        </p:tav>
                                        <p:tav tm="100000">
                                          <p:val>
                                            <p:fltVal val="0"/>
                                          </p:val>
                                        </p:tav>
                                      </p:tavLst>
                                    </p:anim>
                                    <p:anim calcmode="lin" valueType="num">
                                      <p:cBhvr>
                                        <p:cTn id="81" dur="1000"/>
                                        <p:tgtEl>
                                          <p:spTgt spid="384004">
                                            <p:txEl>
                                              <p:pRg st="1" end="1"/>
                                            </p:txEl>
                                          </p:spTgt>
                                        </p:tgtEl>
                                        <p:attrNameLst>
                                          <p:attrName>ppt_h</p:attrName>
                                        </p:attrNameLst>
                                      </p:cBhvr>
                                      <p:tavLst>
                                        <p:tav tm="0">
                                          <p:val>
                                            <p:strVal val="ppt_h"/>
                                          </p:val>
                                        </p:tav>
                                        <p:tav tm="100000">
                                          <p:val>
                                            <p:fltVal val="0"/>
                                          </p:val>
                                        </p:tav>
                                      </p:tavLst>
                                    </p:anim>
                                    <p:anim calcmode="lin" valueType="num">
                                      <p:cBhvr>
                                        <p:cTn id="82" dur="1000"/>
                                        <p:tgtEl>
                                          <p:spTgt spid="384004">
                                            <p:txEl>
                                              <p:pRg st="1" end="1"/>
                                            </p:txEl>
                                          </p:spTgt>
                                        </p:tgtEl>
                                        <p:attrNameLst>
                                          <p:attrName>style.rotation</p:attrName>
                                        </p:attrNameLst>
                                      </p:cBhvr>
                                      <p:tavLst>
                                        <p:tav tm="0">
                                          <p:val>
                                            <p:fltVal val="0"/>
                                          </p:val>
                                        </p:tav>
                                        <p:tav tm="100000">
                                          <p:val>
                                            <p:fltVal val="360"/>
                                          </p:val>
                                        </p:tav>
                                      </p:tavLst>
                                    </p:anim>
                                    <p:animEffect transition="out" filter="fade">
                                      <p:cBhvr>
                                        <p:cTn id="83" dur="1000"/>
                                        <p:tgtEl>
                                          <p:spTgt spid="384004">
                                            <p:txEl>
                                              <p:pRg st="1" end="1"/>
                                            </p:txEl>
                                          </p:spTgt>
                                        </p:tgtEl>
                                      </p:cBhvr>
                                    </p:animEffect>
                                    <p:set>
                                      <p:cBhvr>
                                        <p:cTn id="84" dur="1" fill="hold">
                                          <p:stCondLst>
                                            <p:cond delay="999"/>
                                          </p:stCondLst>
                                        </p:cTn>
                                        <p:tgtEl>
                                          <p:spTgt spid="384004">
                                            <p:txEl>
                                              <p:pRg st="1" end="1"/>
                                            </p:txEl>
                                          </p:spTgt>
                                        </p:tgtEl>
                                        <p:attrNameLst>
                                          <p:attrName>style.visibility</p:attrName>
                                        </p:attrNameLst>
                                      </p:cBhvr>
                                      <p:to>
                                        <p:strVal val="hidden"/>
                                      </p:to>
                                    </p:set>
                                  </p:childTnLst>
                                </p:cTn>
                              </p:par>
                              <p:par>
                                <p:cTn id="85" presetID="49" presetClass="exit" presetSubtype="0" accel="100000" fill="hold" nodeType="withEffect">
                                  <p:stCondLst>
                                    <p:cond delay="0"/>
                                  </p:stCondLst>
                                  <p:iterate type="lt">
                                    <p:tmPct val="0"/>
                                  </p:iterate>
                                  <p:childTnLst>
                                    <p:anim calcmode="lin" valueType="num">
                                      <p:cBhvr>
                                        <p:cTn id="86" dur="1000"/>
                                        <p:tgtEl>
                                          <p:spTgt spid="384004">
                                            <p:txEl>
                                              <p:pRg st="2" end="2"/>
                                            </p:txEl>
                                          </p:spTgt>
                                        </p:tgtEl>
                                        <p:attrNameLst>
                                          <p:attrName>ppt_w</p:attrName>
                                        </p:attrNameLst>
                                      </p:cBhvr>
                                      <p:tavLst>
                                        <p:tav tm="0">
                                          <p:val>
                                            <p:strVal val="ppt_w"/>
                                          </p:val>
                                        </p:tav>
                                        <p:tav tm="100000">
                                          <p:val>
                                            <p:fltVal val="0"/>
                                          </p:val>
                                        </p:tav>
                                      </p:tavLst>
                                    </p:anim>
                                    <p:anim calcmode="lin" valueType="num">
                                      <p:cBhvr>
                                        <p:cTn id="87" dur="1000"/>
                                        <p:tgtEl>
                                          <p:spTgt spid="384004">
                                            <p:txEl>
                                              <p:pRg st="2" end="2"/>
                                            </p:txEl>
                                          </p:spTgt>
                                        </p:tgtEl>
                                        <p:attrNameLst>
                                          <p:attrName>ppt_h</p:attrName>
                                        </p:attrNameLst>
                                      </p:cBhvr>
                                      <p:tavLst>
                                        <p:tav tm="0">
                                          <p:val>
                                            <p:strVal val="ppt_h"/>
                                          </p:val>
                                        </p:tav>
                                        <p:tav tm="100000">
                                          <p:val>
                                            <p:fltVal val="0"/>
                                          </p:val>
                                        </p:tav>
                                      </p:tavLst>
                                    </p:anim>
                                    <p:anim calcmode="lin" valueType="num">
                                      <p:cBhvr>
                                        <p:cTn id="88" dur="1000"/>
                                        <p:tgtEl>
                                          <p:spTgt spid="384004">
                                            <p:txEl>
                                              <p:pRg st="2" end="2"/>
                                            </p:txEl>
                                          </p:spTgt>
                                        </p:tgtEl>
                                        <p:attrNameLst>
                                          <p:attrName>style.rotation</p:attrName>
                                        </p:attrNameLst>
                                      </p:cBhvr>
                                      <p:tavLst>
                                        <p:tav tm="0">
                                          <p:val>
                                            <p:fltVal val="0"/>
                                          </p:val>
                                        </p:tav>
                                        <p:tav tm="100000">
                                          <p:val>
                                            <p:fltVal val="360"/>
                                          </p:val>
                                        </p:tav>
                                      </p:tavLst>
                                    </p:anim>
                                    <p:animEffect transition="out" filter="fade">
                                      <p:cBhvr>
                                        <p:cTn id="89" dur="1000"/>
                                        <p:tgtEl>
                                          <p:spTgt spid="384004">
                                            <p:txEl>
                                              <p:pRg st="2" end="2"/>
                                            </p:txEl>
                                          </p:spTgt>
                                        </p:tgtEl>
                                      </p:cBhvr>
                                    </p:animEffect>
                                    <p:set>
                                      <p:cBhvr>
                                        <p:cTn id="90" dur="1" fill="hold">
                                          <p:stCondLst>
                                            <p:cond delay="999"/>
                                          </p:stCondLst>
                                        </p:cTn>
                                        <p:tgtEl>
                                          <p:spTgt spid="384004">
                                            <p:txEl>
                                              <p:pRg st="2" end="2"/>
                                            </p:txEl>
                                          </p:spTgt>
                                        </p:tgtEl>
                                        <p:attrNameLst>
                                          <p:attrName>style.visibility</p:attrName>
                                        </p:attrNameLst>
                                      </p:cBhvr>
                                      <p:to>
                                        <p:strVal val="hidden"/>
                                      </p:to>
                                    </p:set>
                                  </p:childTnLst>
                                </p:cTn>
                              </p:par>
                              <p:par>
                                <p:cTn id="91" presetID="49" presetClass="exit" presetSubtype="0" accel="100000" fill="hold" nodeType="withEffect">
                                  <p:stCondLst>
                                    <p:cond delay="0"/>
                                  </p:stCondLst>
                                  <p:iterate type="lt">
                                    <p:tmPct val="0"/>
                                  </p:iterate>
                                  <p:childTnLst>
                                    <p:anim calcmode="lin" valueType="num">
                                      <p:cBhvr>
                                        <p:cTn id="92" dur="1000"/>
                                        <p:tgtEl>
                                          <p:spTgt spid="384004">
                                            <p:txEl>
                                              <p:pRg st="3" end="3"/>
                                            </p:txEl>
                                          </p:spTgt>
                                        </p:tgtEl>
                                        <p:attrNameLst>
                                          <p:attrName>ppt_w</p:attrName>
                                        </p:attrNameLst>
                                      </p:cBhvr>
                                      <p:tavLst>
                                        <p:tav tm="0">
                                          <p:val>
                                            <p:strVal val="ppt_w"/>
                                          </p:val>
                                        </p:tav>
                                        <p:tav tm="100000">
                                          <p:val>
                                            <p:fltVal val="0"/>
                                          </p:val>
                                        </p:tav>
                                      </p:tavLst>
                                    </p:anim>
                                    <p:anim calcmode="lin" valueType="num">
                                      <p:cBhvr>
                                        <p:cTn id="93" dur="1000"/>
                                        <p:tgtEl>
                                          <p:spTgt spid="384004">
                                            <p:txEl>
                                              <p:pRg st="3" end="3"/>
                                            </p:txEl>
                                          </p:spTgt>
                                        </p:tgtEl>
                                        <p:attrNameLst>
                                          <p:attrName>ppt_h</p:attrName>
                                        </p:attrNameLst>
                                      </p:cBhvr>
                                      <p:tavLst>
                                        <p:tav tm="0">
                                          <p:val>
                                            <p:strVal val="ppt_h"/>
                                          </p:val>
                                        </p:tav>
                                        <p:tav tm="100000">
                                          <p:val>
                                            <p:fltVal val="0"/>
                                          </p:val>
                                        </p:tav>
                                      </p:tavLst>
                                    </p:anim>
                                    <p:anim calcmode="lin" valueType="num">
                                      <p:cBhvr>
                                        <p:cTn id="94" dur="1000"/>
                                        <p:tgtEl>
                                          <p:spTgt spid="384004">
                                            <p:txEl>
                                              <p:pRg st="3" end="3"/>
                                            </p:txEl>
                                          </p:spTgt>
                                        </p:tgtEl>
                                        <p:attrNameLst>
                                          <p:attrName>style.rotation</p:attrName>
                                        </p:attrNameLst>
                                      </p:cBhvr>
                                      <p:tavLst>
                                        <p:tav tm="0">
                                          <p:val>
                                            <p:fltVal val="0"/>
                                          </p:val>
                                        </p:tav>
                                        <p:tav tm="100000">
                                          <p:val>
                                            <p:fltVal val="360"/>
                                          </p:val>
                                        </p:tav>
                                      </p:tavLst>
                                    </p:anim>
                                    <p:animEffect transition="out" filter="fade">
                                      <p:cBhvr>
                                        <p:cTn id="95" dur="1000"/>
                                        <p:tgtEl>
                                          <p:spTgt spid="384004">
                                            <p:txEl>
                                              <p:pRg st="3" end="3"/>
                                            </p:txEl>
                                          </p:spTgt>
                                        </p:tgtEl>
                                      </p:cBhvr>
                                    </p:animEffect>
                                    <p:set>
                                      <p:cBhvr>
                                        <p:cTn id="96" dur="1" fill="hold">
                                          <p:stCondLst>
                                            <p:cond delay="999"/>
                                          </p:stCondLst>
                                        </p:cTn>
                                        <p:tgtEl>
                                          <p:spTgt spid="384004">
                                            <p:txEl>
                                              <p:pRg st="3" end="3"/>
                                            </p:txEl>
                                          </p:spTgt>
                                        </p:tgtEl>
                                        <p:attrNameLst>
                                          <p:attrName>style.visibility</p:attrName>
                                        </p:attrNameLst>
                                      </p:cBhvr>
                                      <p:to>
                                        <p:strVal val="hidden"/>
                                      </p:to>
                                    </p:set>
                                  </p:childTnLst>
                                </p:cTn>
                              </p:par>
                              <p:par>
                                <p:cTn id="97" presetID="49" presetClass="exit" presetSubtype="0" accel="100000" fill="hold" nodeType="withEffect">
                                  <p:stCondLst>
                                    <p:cond delay="0"/>
                                  </p:stCondLst>
                                  <p:iterate type="lt">
                                    <p:tmPct val="0"/>
                                  </p:iterate>
                                  <p:childTnLst>
                                    <p:anim calcmode="lin" valueType="num">
                                      <p:cBhvr>
                                        <p:cTn id="98" dur="1000"/>
                                        <p:tgtEl>
                                          <p:spTgt spid="384004">
                                            <p:txEl>
                                              <p:pRg st="4" end="4"/>
                                            </p:txEl>
                                          </p:spTgt>
                                        </p:tgtEl>
                                        <p:attrNameLst>
                                          <p:attrName>ppt_w</p:attrName>
                                        </p:attrNameLst>
                                      </p:cBhvr>
                                      <p:tavLst>
                                        <p:tav tm="0">
                                          <p:val>
                                            <p:strVal val="ppt_w"/>
                                          </p:val>
                                        </p:tav>
                                        <p:tav tm="100000">
                                          <p:val>
                                            <p:fltVal val="0"/>
                                          </p:val>
                                        </p:tav>
                                      </p:tavLst>
                                    </p:anim>
                                    <p:anim calcmode="lin" valueType="num">
                                      <p:cBhvr>
                                        <p:cTn id="99" dur="1000"/>
                                        <p:tgtEl>
                                          <p:spTgt spid="384004">
                                            <p:txEl>
                                              <p:pRg st="4" end="4"/>
                                            </p:txEl>
                                          </p:spTgt>
                                        </p:tgtEl>
                                        <p:attrNameLst>
                                          <p:attrName>ppt_h</p:attrName>
                                        </p:attrNameLst>
                                      </p:cBhvr>
                                      <p:tavLst>
                                        <p:tav tm="0">
                                          <p:val>
                                            <p:strVal val="ppt_h"/>
                                          </p:val>
                                        </p:tav>
                                        <p:tav tm="100000">
                                          <p:val>
                                            <p:fltVal val="0"/>
                                          </p:val>
                                        </p:tav>
                                      </p:tavLst>
                                    </p:anim>
                                    <p:anim calcmode="lin" valueType="num">
                                      <p:cBhvr>
                                        <p:cTn id="100" dur="1000"/>
                                        <p:tgtEl>
                                          <p:spTgt spid="384004">
                                            <p:txEl>
                                              <p:pRg st="4" end="4"/>
                                            </p:txEl>
                                          </p:spTgt>
                                        </p:tgtEl>
                                        <p:attrNameLst>
                                          <p:attrName>style.rotation</p:attrName>
                                        </p:attrNameLst>
                                      </p:cBhvr>
                                      <p:tavLst>
                                        <p:tav tm="0">
                                          <p:val>
                                            <p:fltVal val="0"/>
                                          </p:val>
                                        </p:tav>
                                        <p:tav tm="100000">
                                          <p:val>
                                            <p:fltVal val="360"/>
                                          </p:val>
                                        </p:tav>
                                      </p:tavLst>
                                    </p:anim>
                                    <p:animEffect transition="out" filter="fade">
                                      <p:cBhvr>
                                        <p:cTn id="101" dur="1000"/>
                                        <p:tgtEl>
                                          <p:spTgt spid="384004">
                                            <p:txEl>
                                              <p:pRg st="4" end="4"/>
                                            </p:txEl>
                                          </p:spTgt>
                                        </p:tgtEl>
                                      </p:cBhvr>
                                    </p:animEffect>
                                    <p:set>
                                      <p:cBhvr>
                                        <p:cTn id="102" dur="1" fill="hold">
                                          <p:stCondLst>
                                            <p:cond delay="999"/>
                                          </p:stCondLst>
                                        </p:cTn>
                                        <p:tgtEl>
                                          <p:spTgt spid="384004">
                                            <p:txEl>
                                              <p:pRg st="4" end="4"/>
                                            </p:txEl>
                                          </p:spTgt>
                                        </p:tgtEl>
                                        <p:attrNameLst>
                                          <p:attrName>style.visibility</p:attrName>
                                        </p:attrNameLst>
                                      </p:cBhvr>
                                      <p:to>
                                        <p:strVal val="hidden"/>
                                      </p:to>
                                    </p:set>
                                  </p:childTnLst>
                                </p:cTn>
                              </p:par>
                              <p:par>
                                <p:cTn id="103" presetID="49" presetClass="exit" presetSubtype="0" accel="100000" fill="hold" nodeType="withEffect">
                                  <p:stCondLst>
                                    <p:cond delay="0"/>
                                  </p:stCondLst>
                                  <p:iterate type="lt">
                                    <p:tmPct val="0"/>
                                  </p:iterate>
                                  <p:childTnLst>
                                    <p:anim calcmode="lin" valueType="num">
                                      <p:cBhvr>
                                        <p:cTn id="104" dur="1000"/>
                                        <p:tgtEl>
                                          <p:spTgt spid="384004">
                                            <p:txEl>
                                              <p:pRg st="5" end="5"/>
                                            </p:txEl>
                                          </p:spTgt>
                                        </p:tgtEl>
                                        <p:attrNameLst>
                                          <p:attrName>ppt_w</p:attrName>
                                        </p:attrNameLst>
                                      </p:cBhvr>
                                      <p:tavLst>
                                        <p:tav tm="0">
                                          <p:val>
                                            <p:strVal val="ppt_w"/>
                                          </p:val>
                                        </p:tav>
                                        <p:tav tm="100000">
                                          <p:val>
                                            <p:fltVal val="0"/>
                                          </p:val>
                                        </p:tav>
                                      </p:tavLst>
                                    </p:anim>
                                    <p:anim calcmode="lin" valueType="num">
                                      <p:cBhvr>
                                        <p:cTn id="105" dur="1000"/>
                                        <p:tgtEl>
                                          <p:spTgt spid="384004">
                                            <p:txEl>
                                              <p:pRg st="5" end="5"/>
                                            </p:txEl>
                                          </p:spTgt>
                                        </p:tgtEl>
                                        <p:attrNameLst>
                                          <p:attrName>ppt_h</p:attrName>
                                        </p:attrNameLst>
                                      </p:cBhvr>
                                      <p:tavLst>
                                        <p:tav tm="0">
                                          <p:val>
                                            <p:strVal val="ppt_h"/>
                                          </p:val>
                                        </p:tav>
                                        <p:tav tm="100000">
                                          <p:val>
                                            <p:fltVal val="0"/>
                                          </p:val>
                                        </p:tav>
                                      </p:tavLst>
                                    </p:anim>
                                    <p:anim calcmode="lin" valueType="num">
                                      <p:cBhvr>
                                        <p:cTn id="106" dur="1000"/>
                                        <p:tgtEl>
                                          <p:spTgt spid="384004">
                                            <p:txEl>
                                              <p:pRg st="5" end="5"/>
                                            </p:txEl>
                                          </p:spTgt>
                                        </p:tgtEl>
                                        <p:attrNameLst>
                                          <p:attrName>style.rotation</p:attrName>
                                        </p:attrNameLst>
                                      </p:cBhvr>
                                      <p:tavLst>
                                        <p:tav tm="0">
                                          <p:val>
                                            <p:fltVal val="0"/>
                                          </p:val>
                                        </p:tav>
                                        <p:tav tm="100000">
                                          <p:val>
                                            <p:fltVal val="360"/>
                                          </p:val>
                                        </p:tav>
                                      </p:tavLst>
                                    </p:anim>
                                    <p:animEffect transition="out" filter="fade">
                                      <p:cBhvr>
                                        <p:cTn id="107" dur="1000"/>
                                        <p:tgtEl>
                                          <p:spTgt spid="384004">
                                            <p:txEl>
                                              <p:pRg st="5" end="5"/>
                                            </p:txEl>
                                          </p:spTgt>
                                        </p:tgtEl>
                                      </p:cBhvr>
                                    </p:animEffect>
                                    <p:set>
                                      <p:cBhvr>
                                        <p:cTn id="108" dur="1" fill="hold">
                                          <p:stCondLst>
                                            <p:cond delay="999"/>
                                          </p:stCondLst>
                                        </p:cTn>
                                        <p:tgtEl>
                                          <p:spTgt spid="384004">
                                            <p:txEl>
                                              <p:pRg st="5" end="5"/>
                                            </p:txEl>
                                          </p:spTgt>
                                        </p:tgtEl>
                                        <p:attrNameLst>
                                          <p:attrName>style.visibility</p:attrName>
                                        </p:attrNameLst>
                                      </p:cBhvr>
                                      <p:to>
                                        <p:strVal val="hidden"/>
                                      </p:to>
                                    </p:set>
                                  </p:childTnLst>
                                </p:cTn>
                              </p:par>
                              <p:par>
                                <p:cTn id="109" presetID="49" presetClass="exit" presetSubtype="0" accel="100000" fill="hold" nodeType="withEffect">
                                  <p:stCondLst>
                                    <p:cond delay="0"/>
                                  </p:stCondLst>
                                  <p:iterate type="lt">
                                    <p:tmPct val="0"/>
                                  </p:iterate>
                                  <p:childTnLst>
                                    <p:anim calcmode="lin" valueType="num">
                                      <p:cBhvr>
                                        <p:cTn id="110" dur="1000"/>
                                        <p:tgtEl>
                                          <p:spTgt spid="384004">
                                            <p:txEl>
                                              <p:pRg st="6" end="6"/>
                                            </p:txEl>
                                          </p:spTgt>
                                        </p:tgtEl>
                                        <p:attrNameLst>
                                          <p:attrName>ppt_w</p:attrName>
                                        </p:attrNameLst>
                                      </p:cBhvr>
                                      <p:tavLst>
                                        <p:tav tm="0">
                                          <p:val>
                                            <p:strVal val="ppt_w"/>
                                          </p:val>
                                        </p:tav>
                                        <p:tav tm="100000">
                                          <p:val>
                                            <p:fltVal val="0"/>
                                          </p:val>
                                        </p:tav>
                                      </p:tavLst>
                                    </p:anim>
                                    <p:anim calcmode="lin" valueType="num">
                                      <p:cBhvr>
                                        <p:cTn id="111" dur="1000"/>
                                        <p:tgtEl>
                                          <p:spTgt spid="384004">
                                            <p:txEl>
                                              <p:pRg st="6" end="6"/>
                                            </p:txEl>
                                          </p:spTgt>
                                        </p:tgtEl>
                                        <p:attrNameLst>
                                          <p:attrName>ppt_h</p:attrName>
                                        </p:attrNameLst>
                                      </p:cBhvr>
                                      <p:tavLst>
                                        <p:tav tm="0">
                                          <p:val>
                                            <p:strVal val="ppt_h"/>
                                          </p:val>
                                        </p:tav>
                                        <p:tav tm="100000">
                                          <p:val>
                                            <p:fltVal val="0"/>
                                          </p:val>
                                        </p:tav>
                                      </p:tavLst>
                                    </p:anim>
                                    <p:anim calcmode="lin" valueType="num">
                                      <p:cBhvr>
                                        <p:cTn id="112" dur="1000"/>
                                        <p:tgtEl>
                                          <p:spTgt spid="384004">
                                            <p:txEl>
                                              <p:pRg st="6" end="6"/>
                                            </p:txEl>
                                          </p:spTgt>
                                        </p:tgtEl>
                                        <p:attrNameLst>
                                          <p:attrName>style.rotation</p:attrName>
                                        </p:attrNameLst>
                                      </p:cBhvr>
                                      <p:tavLst>
                                        <p:tav tm="0">
                                          <p:val>
                                            <p:fltVal val="0"/>
                                          </p:val>
                                        </p:tav>
                                        <p:tav tm="100000">
                                          <p:val>
                                            <p:fltVal val="360"/>
                                          </p:val>
                                        </p:tav>
                                      </p:tavLst>
                                    </p:anim>
                                    <p:animEffect transition="out" filter="fade">
                                      <p:cBhvr>
                                        <p:cTn id="113" dur="1000"/>
                                        <p:tgtEl>
                                          <p:spTgt spid="384004">
                                            <p:txEl>
                                              <p:pRg st="6" end="6"/>
                                            </p:txEl>
                                          </p:spTgt>
                                        </p:tgtEl>
                                      </p:cBhvr>
                                    </p:animEffect>
                                    <p:set>
                                      <p:cBhvr>
                                        <p:cTn id="114" dur="1" fill="hold">
                                          <p:stCondLst>
                                            <p:cond delay="999"/>
                                          </p:stCondLst>
                                        </p:cTn>
                                        <p:tgtEl>
                                          <p:spTgt spid="384004">
                                            <p:txEl>
                                              <p:pRg st="6" end="6"/>
                                            </p:txEl>
                                          </p:spTgt>
                                        </p:tgtEl>
                                        <p:attrNameLst>
                                          <p:attrName>style.visibility</p:attrName>
                                        </p:attrNameLst>
                                      </p:cBhvr>
                                      <p:to>
                                        <p:strVal val="hidden"/>
                                      </p:to>
                                    </p:set>
                                  </p:childTnLst>
                                </p:cTn>
                              </p:par>
                              <p:par>
                                <p:cTn id="115" presetID="49" presetClass="exit" presetSubtype="0" accel="100000" fill="hold" nodeType="withEffect">
                                  <p:stCondLst>
                                    <p:cond delay="0"/>
                                  </p:stCondLst>
                                  <p:iterate type="lt">
                                    <p:tmPct val="0"/>
                                  </p:iterate>
                                  <p:childTnLst>
                                    <p:anim calcmode="lin" valueType="num">
                                      <p:cBhvr>
                                        <p:cTn id="116" dur="1000"/>
                                        <p:tgtEl>
                                          <p:spTgt spid="384004">
                                            <p:txEl>
                                              <p:pRg st="7" end="7"/>
                                            </p:txEl>
                                          </p:spTgt>
                                        </p:tgtEl>
                                        <p:attrNameLst>
                                          <p:attrName>ppt_w</p:attrName>
                                        </p:attrNameLst>
                                      </p:cBhvr>
                                      <p:tavLst>
                                        <p:tav tm="0">
                                          <p:val>
                                            <p:strVal val="ppt_w"/>
                                          </p:val>
                                        </p:tav>
                                        <p:tav tm="100000">
                                          <p:val>
                                            <p:fltVal val="0"/>
                                          </p:val>
                                        </p:tav>
                                      </p:tavLst>
                                    </p:anim>
                                    <p:anim calcmode="lin" valueType="num">
                                      <p:cBhvr>
                                        <p:cTn id="117" dur="1000"/>
                                        <p:tgtEl>
                                          <p:spTgt spid="384004">
                                            <p:txEl>
                                              <p:pRg st="7" end="7"/>
                                            </p:txEl>
                                          </p:spTgt>
                                        </p:tgtEl>
                                        <p:attrNameLst>
                                          <p:attrName>ppt_h</p:attrName>
                                        </p:attrNameLst>
                                      </p:cBhvr>
                                      <p:tavLst>
                                        <p:tav tm="0">
                                          <p:val>
                                            <p:strVal val="ppt_h"/>
                                          </p:val>
                                        </p:tav>
                                        <p:tav tm="100000">
                                          <p:val>
                                            <p:fltVal val="0"/>
                                          </p:val>
                                        </p:tav>
                                      </p:tavLst>
                                    </p:anim>
                                    <p:anim calcmode="lin" valueType="num">
                                      <p:cBhvr>
                                        <p:cTn id="118" dur="1000"/>
                                        <p:tgtEl>
                                          <p:spTgt spid="384004">
                                            <p:txEl>
                                              <p:pRg st="7" end="7"/>
                                            </p:txEl>
                                          </p:spTgt>
                                        </p:tgtEl>
                                        <p:attrNameLst>
                                          <p:attrName>style.rotation</p:attrName>
                                        </p:attrNameLst>
                                      </p:cBhvr>
                                      <p:tavLst>
                                        <p:tav tm="0">
                                          <p:val>
                                            <p:fltVal val="0"/>
                                          </p:val>
                                        </p:tav>
                                        <p:tav tm="100000">
                                          <p:val>
                                            <p:fltVal val="360"/>
                                          </p:val>
                                        </p:tav>
                                      </p:tavLst>
                                    </p:anim>
                                    <p:animEffect transition="out" filter="fade">
                                      <p:cBhvr>
                                        <p:cTn id="119" dur="1000"/>
                                        <p:tgtEl>
                                          <p:spTgt spid="384004">
                                            <p:txEl>
                                              <p:pRg st="7" end="7"/>
                                            </p:txEl>
                                          </p:spTgt>
                                        </p:tgtEl>
                                      </p:cBhvr>
                                    </p:animEffect>
                                    <p:set>
                                      <p:cBhvr>
                                        <p:cTn id="120" dur="1" fill="hold">
                                          <p:stCondLst>
                                            <p:cond delay="999"/>
                                          </p:stCondLst>
                                        </p:cTn>
                                        <p:tgtEl>
                                          <p:spTgt spid="384004">
                                            <p:txEl>
                                              <p:pRg st="7" end="7"/>
                                            </p:txEl>
                                          </p:spTgt>
                                        </p:tgtEl>
                                        <p:attrNameLst>
                                          <p:attrName>style.visibility</p:attrName>
                                        </p:attrNameLst>
                                      </p:cBhvr>
                                      <p:to>
                                        <p:strVal val="hidden"/>
                                      </p:to>
                                    </p:set>
                                  </p:childTnLst>
                                </p:cTn>
                              </p:par>
                              <p:par>
                                <p:cTn id="121" presetID="49" presetClass="exit" presetSubtype="0" accel="100000" fill="hold" nodeType="withEffect">
                                  <p:stCondLst>
                                    <p:cond delay="0"/>
                                  </p:stCondLst>
                                  <p:iterate type="lt">
                                    <p:tmPct val="0"/>
                                  </p:iterate>
                                  <p:childTnLst>
                                    <p:anim calcmode="lin" valueType="num">
                                      <p:cBhvr>
                                        <p:cTn id="122" dur="1000"/>
                                        <p:tgtEl>
                                          <p:spTgt spid="384004">
                                            <p:txEl>
                                              <p:pRg st="8" end="8"/>
                                            </p:txEl>
                                          </p:spTgt>
                                        </p:tgtEl>
                                        <p:attrNameLst>
                                          <p:attrName>ppt_w</p:attrName>
                                        </p:attrNameLst>
                                      </p:cBhvr>
                                      <p:tavLst>
                                        <p:tav tm="0">
                                          <p:val>
                                            <p:strVal val="ppt_w"/>
                                          </p:val>
                                        </p:tav>
                                        <p:tav tm="100000">
                                          <p:val>
                                            <p:fltVal val="0"/>
                                          </p:val>
                                        </p:tav>
                                      </p:tavLst>
                                    </p:anim>
                                    <p:anim calcmode="lin" valueType="num">
                                      <p:cBhvr>
                                        <p:cTn id="123" dur="1000"/>
                                        <p:tgtEl>
                                          <p:spTgt spid="384004">
                                            <p:txEl>
                                              <p:pRg st="8" end="8"/>
                                            </p:txEl>
                                          </p:spTgt>
                                        </p:tgtEl>
                                        <p:attrNameLst>
                                          <p:attrName>ppt_h</p:attrName>
                                        </p:attrNameLst>
                                      </p:cBhvr>
                                      <p:tavLst>
                                        <p:tav tm="0">
                                          <p:val>
                                            <p:strVal val="ppt_h"/>
                                          </p:val>
                                        </p:tav>
                                        <p:tav tm="100000">
                                          <p:val>
                                            <p:fltVal val="0"/>
                                          </p:val>
                                        </p:tav>
                                      </p:tavLst>
                                    </p:anim>
                                    <p:anim calcmode="lin" valueType="num">
                                      <p:cBhvr>
                                        <p:cTn id="124" dur="1000"/>
                                        <p:tgtEl>
                                          <p:spTgt spid="384004">
                                            <p:txEl>
                                              <p:pRg st="8" end="8"/>
                                            </p:txEl>
                                          </p:spTgt>
                                        </p:tgtEl>
                                        <p:attrNameLst>
                                          <p:attrName>style.rotation</p:attrName>
                                        </p:attrNameLst>
                                      </p:cBhvr>
                                      <p:tavLst>
                                        <p:tav tm="0">
                                          <p:val>
                                            <p:fltVal val="0"/>
                                          </p:val>
                                        </p:tav>
                                        <p:tav tm="100000">
                                          <p:val>
                                            <p:fltVal val="360"/>
                                          </p:val>
                                        </p:tav>
                                      </p:tavLst>
                                    </p:anim>
                                    <p:animEffect transition="out" filter="fade">
                                      <p:cBhvr>
                                        <p:cTn id="125" dur="1000"/>
                                        <p:tgtEl>
                                          <p:spTgt spid="384004">
                                            <p:txEl>
                                              <p:pRg st="8" end="8"/>
                                            </p:txEl>
                                          </p:spTgt>
                                        </p:tgtEl>
                                      </p:cBhvr>
                                    </p:animEffect>
                                    <p:set>
                                      <p:cBhvr>
                                        <p:cTn id="126" dur="1" fill="hold">
                                          <p:stCondLst>
                                            <p:cond delay="999"/>
                                          </p:stCondLst>
                                        </p:cTn>
                                        <p:tgtEl>
                                          <p:spTgt spid="384004">
                                            <p:txEl>
                                              <p:pRg st="8" end="8"/>
                                            </p:txEl>
                                          </p:spTgt>
                                        </p:tgtEl>
                                        <p:attrNameLst>
                                          <p:attrName>style.visibility</p:attrName>
                                        </p:attrNameLst>
                                      </p:cBhvr>
                                      <p:to>
                                        <p:strVal val="hidden"/>
                                      </p:to>
                                    </p:set>
                                  </p:childTnLst>
                                </p:cTn>
                              </p:par>
                              <p:par>
                                <p:cTn id="127" presetID="49" presetClass="exit" presetSubtype="0" accel="100000" fill="hold" nodeType="withEffect">
                                  <p:stCondLst>
                                    <p:cond delay="0"/>
                                  </p:stCondLst>
                                  <p:iterate type="lt">
                                    <p:tmPct val="0"/>
                                  </p:iterate>
                                  <p:childTnLst>
                                    <p:anim calcmode="lin" valueType="num">
                                      <p:cBhvr>
                                        <p:cTn id="128" dur="1000"/>
                                        <p:tgtEl>
                                          <p:spTgt spid="384004">
                                            <p:txEl>
                                              <p:pRg st="9" end="9"/>
                                            </p:txEl>
                                          </p:spTgt>
                                        </p:tgtEl>
                                        <p:attrNameLst>
                                          <p:attrName>ppt_w</p:attrName>
                                        </p:attrNameLst>
                                      </p:cBhvr>
                                      <p:tavLst>
                                        <p:tav tm="0">
                                          <p:val>
                                            <p:strVal val="ppt_w"/>
                                          </p:val>
                                        </p:tav>
                                        <p:tav tm="100000">
                                          <p:val>
                                            <p:fltVal val="0"/>
                                          </p:val>
                                        </p:tav>
                                      </p:tavLst>
                                    </p:anim>
                                    <p:anim calcmode="lin" valueType="num">
                                      <p:cBhvr>
                                        <p:cTn id="129" dur="1000"/>
                                        <p:tgtEl>
                                          <p:spTgt spid="384004">
                                            <p:txEl>
                                              <p:pRg st="9" end="9"/>
                                            </p:txEl>
                                          </p:spTgt>
                                        </p:tgtEl>
                                        <p:attrNameLst>
                                          <p:attrName>ppt_h</p:attrName>
                                        </p:attrNameLst>
                                      </p:cBhvr>
                                      <p:tavLst>
                                        <p:tav tm="0">
                                          <p:val>
                                            <p:strVal val="ppt_h"/>
                                          </p:val>
                                        </p:tav>
                                        <p:tav tm="100000">
                                          <p:val>
                                            <p:fltVal val="0"/>
                                          </p:val>
                                        </p:tav>
                                      </p:tavLst>
                                    </p:anim>
                                    <p:anim calcmode="lin" valueType="num">
                                      <p:cBhvr>
                                        <p:cTn id="130" dur="1000"/>
                                        <p:tgtEl>
                                          <p:spTgt spid="384004">
                                            <p:txEl>
                                              <p:pRg st="9" end="9"/>
                                            </p:txEl>
                                          </p:spTgt>
                                        </p:tgtEl>
                                        <p:attrNameLst>
                                          <p:attrName>style.rotation</p:attrName>
                                        </p:attrNameLst>
                                      </p:cBhvr>
                                      <p:tavLst>
                                        <p:tav tm="0">
                                          <p:val>
                                            <p:fltVal val="0"/>
                                          </p:val>
                                        </p:tav>
                                        <p:tav tm="100000">
                                          <p:val>
                                            <p:fltVal val="360"/>
                                          </p:val>
                                        </p:tav>
                                      </p:tavLst>
                                    </p:anim>
                                    <p:animEffect transition="out" filter="fade">
                                      <p:cBhvr>
                                        <p:cTn id="131" dur="1000"/>
                                        <p:tgtEl>
                                          <p:spTgt spid="384004">
                                            <p:txEl>
                                              <p:pRg st="9" end="9"/>
                                            </p:txEl>
                                          </p:spTgt>
                                        </p:tgtEl>
                                      </p:cBhvr>
                                    </p:animEffect>
                                    <p:set>
                                      <p:cBhvr>
                                        <p:cTn id="132" dur="1" fill="hold">
                                          <p:stCondLst>
                                            <p:cond delay="999"/>
                                          </p:stCondLst>
                                        </p:cTn>
                                        <p:tgtEl>
                                          <p:spTgt spid="384004">
                                            <p:txEl>
                                              <p:pRg st="9" end="9"/>
                                            </p:txEl>
                                          </p:spTgt>
                                        </p:tgtEl>
                                        <p:attrNameLst>
                                          <p:attrName>style.visibility</p:attrName>
                                        </p:attrNameLst>
                                      </p:cBhvr>
                                      <p:to>
                                        <p:strVal val="hidden"/>
                                      </p:to>
                                    </p:set>
                                  </p:childTnLst>
                                </p:cTn>
                              </p:par>
                              <p:par>
                                <p:cTn id="133" presetID="49" presetClass="exit" presetSubtype="0" accel="100000" fill="hold" grpId="3" nodeType="withEffect">
                                  <p:stCondLst>
                                    <p:cond delay="0"/>
                                  </p:stCondLst>
                                  <p:childTnLst>
                                    <p:anim calcmode="lin" valueType="num">
                                      <p:cBhvr>
                                        <p:cTn id="134" dur="1000"/>
                                        <p:tgtEl>
                                          <p:spTgt spid="384002"/>
                                        </p:tgtEl>
                                        <p:attrNameLst>
                                          <p:attrName>ppt_w</p:attrName>
                                        </p:attrNameLst>
                                      </p:cBhvr>
                                      <p:tavLst>
                                        <p:tav tm="0">
                                          <p:val>
                                            <p:strVal val="ppt_w"/>
                                          </p:val>
                                        </p:tav>
                                        <p:tav tm="100000">
                                          <p:val>
                                            <p:fltVal val="0"/>
                                          </p:val>
                                        </p:tav>
                                      </p:tavLst>
                                    </p:anim>
                                    <p:anim calcmode="lin" valueType="num">
                                      <p:cBhvr>
                                        <p:cTn id="135" dur="1000"/>
                                        <p:tgtEl>
                                          <p:spTgt spid="384002"/>
                                        </p:tgtEl>
                                        <p:attrNameLst>
                                          <p:attrName>ppt_h</p:attrName>
                                        </p:attrNameLst>
                                      </p:cBhvr>
                                      <p:tavLst>
                                        <p:tav tm="0">
                                          <p:val>
                                            <p:strVal val="ppt_h"/>
                                          </p:val>
                                        </p:tav>
                                        <p:tav tm="100000">
                                          <p:val>
                                            <p:fltVal val="0"/>
                                          </p:val>
                                        </p:tav>
                                      </p:tavLst>
                                    </p:anim>
                                    <p:anim calcmode="lin" valueType="num">
                                      <p:cBhvr>
                                        <p:cTn id="136" dur="1000"/>
                                        <p:tgtEl>
                                          <p:spTgt spid="384002"/>
                                        </p:tgtEl>
                                        <p:attrNameLst>
                                          <p:attrName>style.rotation</p:attrName>
                                        </p:attrNameLst>
                                      </p:cBhvr>
                                      <p:tavLst>
                                        <p:tav tm="0">
                                          <p:val>
                                            <p:fltVal val="0"/>
                                          </p:val>
                                        </p:tav>
                                        <p:tav tm="100000">
                                          <p:val>
                                            <p:fltVal val="360"/>
                                          </p:val>
                                        </p:tav>
                                      </p:tavLst>
                                    </p:anim>
                                    <p:animEffect transition="out" filter="fade">
                                      <p:cBhvr>
                                        <p:cTn id="137" dur="1000"/>
                                        <p:tgtEl>
                                          <p:spTgt spid="384002"/>
                                        </p:tgtEl>
                                      </p:cBhvr>
                                    </p:animEffect>
                                    <p:set>
                                      <p:cBhvr>
                                        <p:cTn id="138" dur="1" fill="hold">
                                          <p:stCondLst>
                                            <p:cond delay="999"/>
                                          </p:stCondLst>
                                        </p:cTn>
                                        <p:tgtEl>
                                          <p:spTgt spid="384002"/>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84002" grpId="0"/>
      <p:bldP spid="384002" grpId="1"/>
      <p:bldP spid="384002" grpId="2"/>
      <p:bldP spid="384002" grpId="3"/>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6194" name="Rectangle 2"/>
          <p:cNvSpPr>
            <a:spLocks noGrp="1" noChangeArrowheads="1"/>
          </p:cNvSpPr>
          <p:nvPr>
            <p:ph type="title"/>
          </p:nvPr>
        </p:nvSpPr>
        <p:spPr>
          <a:xfrm>
            <a:off x="684213" y="0"/>
            <a:ext cx="7983537" cy="909638"/>
          </a:xfrm>
        </p:spPr>
        <p:txBody>
          <a:bodyPr/>
          <a:lstStyle/>
          <a:p>
            <a:r>
              <a:rPr lang="en-US" sz="3600" b="1">
                <a:solidFill>
                  <a:srgbClr val="FF5050"/>
                </a:solidFill>
              </a:rPr>
              <a:t>Latest Achievements and initiatives</a:t>
            </a:r>
          </a:p>
        </p:txBody>
      </p:sp>
      <p:sp>
        <p:nvSpPr>
          <p:cNvPr id="136195" name="Rectangle 3"/>
          <p:cNvSpPr>
            <a:spLocks noGrp="1" noChangeArrowheads="1"/>
          </p:cNvSpPr>
          <p:nvPr>
            <p:ph type="body" idx="1"/>
          </p:nvPr>
        </p:nvSpPr>
        <p:spPr>
          <a:xfrm>
            <a:off x="457200" y="1052513"/>
            <a:ext cx="8229600" cy="5073650"/>
          </a:xfrm>
        </p:spPr>
        <p:txBody>
          <a:bodyPr/>
          <a:lstStyle/>
          <a:p>
            <a:pPr algn="l" rtl="0">
              <a:lnSpc>
                <a:spcPct val="90000"/>
              </a:lnSpc>
            </a:pPr>
            <a:r>
              <a:rPr lang="en-US" sz="2800" b="1"/>
              <a:t>signing </a:t>
            </a:r>
            <a:r>
              <a:rPr lang="en-US" sz="2800" b="1">
                <a:solidFill>
                  <a:srgbClr val="FF5050"/>
                </a:solidFill>
              </a:rPr>
              <a:t>collective agreements</a:t>
            </a:r>
            <a:r>
              <a:rPr lang="en-US" sz="2800" b="1"/>
              <a:t> such as a breakthrough agreement, which the Chairman of the Union Mr. Ya’acobi worked on, for raising salaries and improving conditions of the court typists.</a:t>
            </a:r>
            <a:endParaRPr lang="he-IL" sz="2800" b="1">
              <a:solidFill>
                <a:schemeClr val="hlink"/>
              </a:solidFill>
            </a:endParaRPr>
          </a:p>
          <a:p>
            <a:pPr algn="l" rtl="0">
              <a:lnSpc>
                <a:spcPct val="90000"/>
              </a:lnSpc>
            </a:pPr>
            <a:r>
              <a:rPr lang="en-US" sz="2800" b="1">
                <a:solidFill>
                  <a:srgbClr val="FF5050"/>
                </a:solidFill>
              </a:rPr>
              <a:t>Wage agreement on 17/04/2008</a:t>
            </a:r>
            <a:endParaRPr lang="he-IL" sz="2800" b="1">
              <a:solidFill>
                <a:srgbClr val="FF5050"/>
              </a:solidFill>
            </a:endParaRPr>
          </a:p>
          <a:p>
            <a:pPr algn="l" rtl="0">
              <a:lnSpc>
                <a:spcPct val="90000"/>
              </a:lnSpc>
              <a:buFont typeface="Wingdings" pitchFamily="2" charset="2"/>
              <a:buNone/>
            </a:pPr>
            <a:r>
              <a:rPr lang="en-US" sz="2800" b="1"/>
              <a:t>   5% increase in state employees’ and pensioners’ wages, which was implemented in three stages from 1/1/08 until 2009.</a:t>
            </a:r>
          </a:p>
          <a:p>
            <a:pPr algn="l" rtl="0">
              <a:lnSpc>
                <a:spcPct val="90000"/>
              </a:lnSpc>
              <a:buFont typeface="Wingdings" pitchFamily="2" charset="2"/>
              <a:buNone/>
            </a:pPr>
            <a:r>
              <a:rPr lang="en-US" sz="2800" b="1"/>
              <a:t>   The pension increase underlined a commitment by Histadrut members to retired public sector employees.</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5" presetClass="entr" presetSubtype="0" fill="hold" grpId="0" nodeType="afterEffect">
                                  <p:stCondLst>
                                    <p:cond delay="0"/>
                                  </p:stCondLst>
                                  <p:childTnLst>
                                    <p:set>
                                      <p:cBhvr>
                                        <p:cTn id="6" dur="1" fill="hold">
                                          <p:stCondLst>
                                            <p:cond delay="0"/>
                                          </p:stCondLst>
                                        </p:cTn>
                                        <p:tgtEl>
                                          <p:spTgt spid="136194"/>
                                        </p:tgtEl>
                                        <p:attrNameLst>
                                          <p:attrName>style.visibility</p:attrName>
                                        </p:attrNameLst>
                                      </p:cBhvr>
                                      <p:to>
                                        <p:strVal val="visible"/>
                                      </p:to>
                                    </p:set>
                                    <p:animEffect transition="in" filter="fade">
                                      <p:cBhvr>
                                        <p:cTn id="7" dur="1000"/>
                                        <p:tgtEl>
                                          <p:spTgt spid="136194"/>
                                        </p:tgtEl>
                                      </p:cBhvr>
                                    </p:animEffect>
                                    <p:anim calcmode="lin" valueType="num">
                                      <p:cBhvr>
                                        <p:cTn id="8" dur="1000" fill="hold"/>
                                        <p:tgtEl>
                                          <p:spTgt spid="136194"/>
                                        </p:tgtEl>
                                        <p:attrNameLst>
                                          <p:attrName>style.rotation</p:attrName>
                                        </p:attrNameLst>
                                      </p:cBhvr>
                                      <p:tavLst>
                                        <p:tav tm="0">
                                          <p:val>
                                            <p:fltVal val="720"/>
                                          </p:val>
                                        </p:tav>
                                        <p:tav tm="100000">
                                          <p:val>
                                            <p:fltVal val="0"/>
                                          </p:val>
                                        </p:tav>
                                      </p:tavLst>
                                    </p:anim>
                                    <p:anim calcmode="lin" valueType="num">
                                      <p:cBhvr>
                                        <p:cTn id="9" dur="1000" fill="hold"/>
                                        <p:tgtEl>
                                          <p:spTgt spid="136194"/>
                                        </p:tgtEl>
                                        <p:attrNameLst>
                                          <p:attrName>ppt_h</p:attrName>
                                        </p:attrNameLst>
                                      </p:cBhvr>
                                      <p:tavLst>
                                        <p:tav tm="0">
                                          <p:val>
                                            <p:fltVal val="0"/>
                                          </p:val>
                                        </p:tav>
                                        <p:tav tm="100000">
                                          <p:val>
                                            <p:strVal val="#ppt_h"/>
                                          </p:val>
                                        </p:tav>
                                      </p:tavLst>
                                    </p:anim>
                                    <p:anim calcmode="lin" valueType="num">
                                      <p:cBhvr>
                                        <p:cTn id="10" dur="1000" fill="hold"/>
                                        <p:tgtEl>
                                          <p:spTgt spid="136194"/>
                                        </p:tgtEl>
                                        <p:attrNameLst>
                                          <p:attrName>ppt_w</p:attrName>
                                        </p:attrNameLst>
                                      </p:cBhvr>
                                      <p:tavLst>
                                        <p:tav tm="0">
                                          <p:val>
                                            <p:fltVal val="0"/>
                                          </p:val>
                                        </p:tav>
                                        <p:tav tm="100000">
                                          <p:val>
                                            <p:strVal val="#ppt_w"/>
                                          </p:val>
                                        </p:tav>
                                      </p:tavLst>
                                    </p:anim>
                                  </p:childTnLst>
                                </p:cTn>
                              </p:par>
                            </p:childTnLst>
                          </p:cTn>
                        </p:par>
                        <p:par>
                          <p:cTn id="11" fill="hold">
                            <p:stCondLst>
                              <p:cond delay="1000"/>
                            </p:stCondLst>
                            <p:childTnLst>
                              <p:par>
                                <p:cTn id="12" presetID="23" presetClass="emph" presetSubtype="0" fill="hold" grpId="1" nodeType="afterEffect">
                                  <p:stCondLst>
                                    <p:cond delay="0"/>
                                  </p:stCondLst>
                                  <p:childTnLst>
                                    <p:animClr clrSpc="hsl" dir="cw">
                                      <p:cBhvr override="childStyle">
                                        <p:cTn id="13" dur="1000" fill="hold"/>
                                        <p:tgtEl>
                                          <p:spTgt spid="136194"/>
                                        </p:tgtEl>
                                        <p:attrNameLst>
                                          <p:attrName>style.color</p:attrName>
                                        </p:attrNameLst>
                                      </p:cBhvr>
                                      <p:by>
                                        <p:hsl h="10842353" s="0" l="0"/>
                                      </p:by>
                                    </p:animClr>
                                    <p:animClr clrSpc="hsl" dir="cw">
                                      <p:cBhvr>
                                        <p:cTn id="14" dur="1000" fill="hold"/>
                                        <p:tgtEl>
                                          <p:spTgt spid="136194"/>
                                        </p:tgtEl>
                                        <p:attrNameLst>
                                          <p:attrName>fillcolor</p:attrName>
                                        </p:attrNameLst>
                                      </p:cBhvr>
                                      <p:by>
                                        <p:hsl h="10842353" s="0" l="0"/>
                                      </p:by>
                                    </p:animClr>
                                    <p:animClr clrSpc="hsl" dir="cw">
                                      <p:cBhvr>
                                        <p:cTn id="15" dur="1000" fill="hold"/>
                                        <p:tgtEl>
                                          <p:spTgt spid="136194"/>
                                        </p:tgtEl>
                                        <p:attrNameLst>
                                          <p:attrName>stroke.color</p:attrName>
                                        </p:attrNameLst>
                                      </p:cBhvr>
                                      <p:by>
                                        <p:hsl h="10842353" s="0" l="0"/>
                                      </p:by>
                                    </p:animClr>
                                    <p:set>
                                      <p:cBhvr>
                                        <p:cTn id="16" dur="1000" fill="hold"/>
                                        <p:tgtEl>
                                          <p:spTgt spid="136194"/>
                                        </p:tgtEl>
                                        <p:attrNameLst>
                                          <p:attrName>fill.type</p:attrName>
                                        </p:attrNameLst>
                                      </p:cBhvr>
                                      <p:to>
                                        <p:strVal val="solid"/>
                                      </p:to>
                                    </p:set>
                                  </p:childTnLst>
                                </p:cTn>
                              </p:par>
                            </p:childTnLst>
                          </p:cTn>
                        </p:par>
                        <p:par>
                          <p:cTn id="17" fill="hold">
                            <p:stCondLst>
                              <p:cond delay="2000"/>
                            </p:stCondLst>
                            <p:childTnLst>
                              <p:par>
                                <p:cTn id="18" presetID="23" presetClass="emph" presetSubtype="0" fill="hold" grpId="2" nodeType="afterEffect">
                                  <p:stCondLst>
                                    <p:cond delay="0"/>
                                  </p:stCondLst>
                                  <p:childTnLst>
                                    <p:animClr clrSpc="hsl" dir="cw">
                                      <p:cBhvr override="childStyle">
                                        <p:cTn id="19" dur="1000" fill="hold"/>
                                        <p:tgtEl>
                                          <p:spTgt spid="136194"/>
                                        </p:tgtEl>
                                        <p:attrNameLst>
                                          <p:attrName>style.color</p:attrName>
                                        </p:attrNameLst>
                                      </p:cBhvr>
                                      <p:by>
                                        <p:hsl h="10842353" s="0" l="0"/>
                                      </p:by>
                                    </p:animClr>
                                    <p:animClr clrSpc="hsl" dir="cw">
                                      <p:cBhvr>
                                        <p:cTn id="20" dur="1000" fill="hold"/>
                                        <p:tgtEl>
                                          <p:spTgt spid="136194"/>
                                        </p:tgtEl>
                                        <p:attrNameLst>
                                          <p:attrName>fillcolor</p:attrName>
                                        </p:attrNameLst>
                                      </p:cBhvr>
                                      <p:by>
                                        <p:hsl h="10842353" s="0" l="0"/>
                                      </p:by>
                                    </p:animClr>
                                    <p:animClr clrSpc="hsl" dir="cw">
                                      <p:cBhvr>
                                        <p:cTn id="21" dur="1000" fill="hold"/>
                                        <p:tgtEl>
                                          <p:spTgt spid="136194"/>
                                        </p:tgtEl>
                                        <p:attrNameLst>
                                          <p:attrName>stroke.color</p:attrName>
                                        </p:attrNameLst>
                                      </p:cBhvr>
                                      <p:by>
                                        <p:hsl h="10842353" s="0" l="0"/>
                                      </p:by>
                                    </p:animClr>
                                    <p:set>
                                      <p:cBhvr>
                                        <p:cTn id="22" dur="1000" fill="hold"/>
                                        <p:tgtEl>
                                          <p:spTgt spid="136194"/>
                                        </p:tgtEl>
                                        <p:attrNameLst>
                                          <p:attrName>fill.type</p:attrName>
                                        </p:attrNameLst>
                                      </p:cBhvr>
                                      <p:to>
                                        <p:strVal val="solid"/>
                                      </p:to>
                                    </p:set>
                                  </p:childTnLst>
                                </p:cTn>
                              </p:par>
                            </p:childTnLst>
                          </p:cTn>
                        </p:par>
                        <p:par>
                          <p:cTn id="23" fill="hold">
                            <p:stCondLst>
                              <p:cond delay="3000"/>
                            </p:stCondLst>
                            <p:childTnLst>
                              <p:par>
                                <p:cTn id="24" presetID="27" presetClass="entr" presetSubtype="0" fill="hold" nodeType="afterEffect">
                                  <p:stCondLst>
                                    <p:cond delay="0"/>
                                  </p:stCondLst>
                                  <p:iterate type="lt">
                                    <p:tmPct val="50000"/>
                                  </p:iterate>
                                  <p:childTnLst>
                                    <p:set>
                                      <p:cBhvr>
                                        <p:cTn id="25" dur="1" fill="hold">
                                          <p:stCondLst>
                                            <p:cond delay="0"/>
                                          </p:stCondLst>
                                        </p:cTn>
                                        <p:tgtEl>
                                          <p:spTgt spid="136195">
                                            <p:txEl>
                                              <p:pRg st="0" end="0"/>
                                            </p:txEl>
                                          </p:spTgt>
                                        </p:tgtEl>
                                        <p:attrNameLst>
                                          <p:attrName>style.visibility</p:attrName>
                                        </p:attrNameLst>
                                      </p:cBhvr>
                                      <p:to>
                                        <p:strVal val="visible"/>
                                      </p:to>
                                    </p:set>
                                    <p:anim calcmode="discrete" valueType="clr">
                                      <p:cBhvr override="childStyle">
                                        <p:cTn id="26" dur="80"/>
                                        <p:tgtEl>
                                          <p:spTgt spid="136195">
                                            <p:txEl>
                                              <p:pRg st="0" end="0"/>
                                            </p:txEl>
                                          </p:spTgt>
                                        </p:tgtEl>
                                        <p:attrNameLst>
                                          <p:attrName>style.color</p:attrName>
                                        </p:attrNameLst>
                                      </p:cBhvr>
                                      <p:tavLst>
                                        <p:tav tm="0">
                                          <p:val>
                                            <p:clrVal>
                                              <a:srgbClr val="FF5050"/>
                                            </p:clrVal>
                                          </p:val>
                                        </p:tav>
                                        <p:tav tm="50000">
                                          <p:val>
                                            <p:clrVal>
                                              <a:srgbClr val="FF0000"/>
                                            </p:clrVal>
                                          </p:val>
                                        </p:tav>
                                      </p:tavLst>
                                    </p:anim>
                                    <p:anim calcmode="discrete" valueType="clr">
                                      <p:cBhvr>
                                        <p:cTn id="27" dur="80"/>
                                        <p:tgtEl>
                                          <p:spTgt spid="136195">
                                            <p:txEl>
                                              <p:pRg st="0" end="0"/>
                                            </p:txEl>
                                          </p:spTgt>
                                        </p:tgtEl>
                                        <p:attrNameLst>
                                          <p:attrName>fillcolor</p:attrName>
                                        </p:attrNameLst>
                                      </p:cBhvr>
                                      <p:tavLst>
                                        <p:tav tm="0">
                                          <p:val>
                                            <p:clrVal>
                                              <a:schemeClr val="accent2"/>
                                            </p:clrVal>
                                          </p:val>
                                        </p:tav>
                                        <p:tav tm="50000">
                                          <p:val>
                                            <p:clrVal>
                                              <a:schemeClr val="hlink"/>
                                            </p:clrVal>
                                          </p:val>
                                        </p:tav>
                                      </p:tavLst>
                                    </p:anim>
                                    <p:set>
                                      <p:cBhvr>
                                        <p:cTn id="28" dur="80"/>
                                        <p:tgtEl>
                                          <p:spTgt spid="136195">
                                            <p:txEl>
                                              <p:pRg st="0" end="0"/>
                                            </p:txEl>
                                          </p:spTgt>
                                        </p:tgtEl>
                                        <p:attrNameLst>
                                          <p:attrName>fill.type</p:attrName>
                                        </p:attrNameLst>
                                      </p:cBhvr>
                                      <p:to>
                                        <p:strVal val="solid"/>
                                      </p:to>
                                    </p:set>
                                  </p:childTnLst>
                                </p:cTn>
                              </p:par>
                            </p:childTnLst>
                          </p:cTn>
                        </p:par>
                        <p:par>
                          <p:cTn id="29" fill="hold">
                            <p:stCondLst>
                              <p:cond delay="9440"/>
                            </p:stCondLst>
                            <p:childTnLst>
                              <p:par>
                                <p:cTn id="30" presetID="27" presetClass="entr" presetSubtype="0" fill="hold" nodeType="afterEffect">
                                  <p:stCondLst>
                                    <p:cond delay="0"/>
                                  </p:stCondLst>
                                  <p:iterate type="lt">
                                    <p:tmPct val="50000"/>
                                  </p:iterate>
                                  <p:childTnLst>
                                    <p:set>
                                      <p:cBhvr>
                                        <p:cTn id="31" dur="1" fill="hold">
                                          <p:stCondLst>
                                            <p:cond delay="0"/>
                                          </p:stCondLst>
                                        </p:cTn>
                                        <p:tgtEl>
                                          <p:spTgt spid="136195">
                                            <p:txEl>
                                              <p:pRg st="1" end="1"/>
                                            </p:txEl>
                                          </p:spTgt>
                                        </p:tgtEl>
                                        <p:attrNameLst>
                                          <p:attrName>style.visibility</p:attrName>
                                        </p:attrNameLst>
                                      </p:cBhvr>
                                      <p:to>
                                        <p:strVal val="visible"/>
                                      </p:to>
                                    </p:set>
                                    <p:anim calcmode="discrete" valueType="clr">
                                      <p:cBhvr override="childStyle">
                                        <p:cTn id="32" dur="80"/>
                                        <p:tgtEl>
                                          <p:spTgt spid="136195">
                                            <p:txEl>
                                              <p:pRg st="1" end="1"/>
                                            </p:txEl>
                                          </p:spTgt>
                                        </p:tgtEl>
                                        <p:attrNameLst>
                                          <p:attrName>style.color</p:attrName>
                                        </p:attrNameLst>
                                      </p:cBhvr>
                                      <p:tavLst>
                                        <p:tav tm="0">
                                          <p:val>
                                            <p:clrVal>
                                              <a:srgbClr val="FF5050"/>
                                            </p:clrVal>
                                          </p:val>
                                        </p:tav>
                                        <p:tav tm="50000">
                                          <p:val>
                                            <p:clrVal>
                                              <a:srgbClr val="FF0000"/>
                                            </p:clrVal>
                                          </p:val>
                                        </p:tav>
                                      </p:tavLst>
                                    </p:anim>
                                    <p:anim calcmode="discrete" valueType="clr">
                                      <p:cBhvr>
                                        <p:cTn id="33" dur="80"/>
                                        <p:tgtEl>
                                          <p:spTgt spid="136195">
                                            <p:txEl>
                                              <p:pRg st="1" end="1"/>
                                            </p:txEl>
                                          </p:spTgt>
                                        </p:tgtEl>
                                        <p:attrNameLst>
                                          <p:attrName>fillcolor</p:attrName>
                                        </p:attrNameLst>
                                      </p:cBhvr>
                                      <p:tavLst>
                                        <p:tav tm="0">
                                          <p:val>
                                            <p:clrVal>
                                              <a:schemeClr val="accent2"/>
                                            </p:clrVal>
                                          </p:val>
                                        </p:tav>
                                        <p:tav tm="50000">
                                          <p:val>
                                            <p:clrVal>
                                              <a:schemeClr val="hlink"/>
                                            </p:clrVal>
                                          </p:val>
                                        </p:tav>
                                      </p:tavLst>
                                    </p:anim>
                                    <p:set>
                                      <p:cBhvr>
                                        <p:cTn id="34" dur="80"/>
                                        <p:tgtEl>
                                          <p:spTgt spid="136195">
                                            <p:txEl>
                                              <p:pRg st="1" end="1"/>
                                            </p:txEl>
                                          </p:spTgt>
                                        </p:tgtEl>
                                        <p:attrNameLst>
                                          <p:attrName>fill.type</p:attrName>
                                        </p:attrNameLst>
                                      </p:cBhvr>
                                      <p:to>
                                        <p:strVal val="solid"/>
                                      </p:to>
                                    </p:set>
                                  </p:childTnLst>
                                </p:cTn>
                              </p:par>
                            </p:childTnLst>
                          </p:cTn>
                        </p:par>
                        <p:par>
                          <p:cTn id="35" fill="hold">
                            <p:stCondLst>
                              <p:cond delay="10480"/>
                            </p:stCondLst>
                            <p:childTnLst>
                              <p:par>
                                <p:cTn id="36" presetID="27" presetClass="entr" presetSubtype="0" fill="hold" nodeType="afterEffect">
                                  <p:stCondLst>
                                    <p:cond delay="0"/>
                                  </p:stCondLst>
                                  <p:iterate type="lt">
                                    <p:tmPct val="50000"/>
                                  </p:iterate>
                                  <p:childTnLst>
                                    <p:set>
                                      <p:cBhvr>
                                        <p:cTn id="37" dur="1" fill="hold">
                                          <p:stCondLst>
                                            <p:cond delay="0"/>
                                          </p:stCondLst>
                                        </p:cTn>
                                        <p:tgtEl>
                                          <p:spTgt spid="136195">
                                            <p:txEl>
                                              <p:pRg st="2" end="2"/>
                                            </p:txEl>
                                          </p:spTgt>
                                        </p:tgtEl>
                                        <p:attrNameLst>
                                          <p:attrName>style.visibility</p:attrName>
                                        </p:attrNameLst>
                                      </p:cBhvr>
                                      <p:to>
                                        <p:strVal val="visible"/>
                                      </p:to>
                                    </p:set>
                                    <p:anim calcmode="discrete" valueType="clr">
                                      <p:cBhvr override="childStyle">
                                        <p:cTn id="38" dur="80"/>
                                        <p:tgtEl>
                                          <p:spTgt spid="136195">
                                            <p:txEl>
                                              <p:pRg st="2" end="2"/>
                                            </p:txEl>
                                          </p:spTgt>
                                        </p:tgtEl>
                                        <p:attrNameLst>
                                          <p:attrName>style.color</p:attrName>
                                        </p:attrNameLst>
                                      </p:cBhvr>
                                      <p:tavLst>
                                        <p:tav tm="0">
                                          <p:val>
                                            <p:clrVal>
                                              <a:srgbClr val="FF5050"/>
                                            </p:clrVal>
                                          </p:val>
                                        </p:tav>
                                        <p:tav tm="50000">
                                          <p:val>
                                            <p:clrVal>
                                              <a:srgbClr val="FF0000"/>
                                            </p:clrVal>
                                          </p:val>
                                        </p:tav>
                                      </p:tavLst>
                                    </p:anim>
                                    <p:anim calcmode="discrete" valueType="clr">
                                      <p:cBhvr>
                                        <p:cTn id="39" dur="80"/>
                                        <p:tgtEl>
                                          <p:spTgt spid="136195">
                                            <p:txEl>
                                              <p:pRg st="2" end="2"/>
                                            </p:txEl>
                                          </p:spTgt>
                                        </p:tgtEl>
                                        <p:attrNameLst>
                                          <p:attrName>fillcolor</p:attrName>
                                        </p:attrNameLst>
                                      </p:cBhvr>
                                      <p:tavLst>
                                        <p:tav tm="0">
                                          <p:val>
                                            <p:clrVal>
                                              <a:schemeClr val="accent2"/>
                                            </p:clrVal>
                                          </p:val>
                                        </p:tav>
                                        <p:tav tm="50000">
                                          <p:val>
                                            <p:clrVal>
                                              <a:schemeClr val="hlink"/>
                                            </p:clrVal>
                                          </p:val>
                                        </p:tav>
                                      </p:tavLst>
                                    </p:anim>
                                    <p:set>
                                      <p:cBhvr>
                                        <p:cTn id="40" dur="80"/>
                                        <p:tgtEl>
                                          <p:spTgt spid="136195">
                                            <p:txEl>
                                              <p:pRg st="2" end="2"/>
                                            </p:txEl>
                                          </p:spTgt>
                                        </p:tgtEl>
                                        <p:attrNameLst>
                                          <p:attrName>fill.type</p:attrName>
                                        </p:attrNameLst>
                                      </p:cBhvr>
                                      <p:to>
                                        <p:strVal val="solid"/>
                                      </p:to>
                                    </p:set>
                                  </p:childTnLst>
                                </p:cTn>
                              </p:par>
                            </p:childTnLst>
                          </p:cTn>
                        </p:par>
                        <p:par>
                          <p:cTn id="41" fill="hold">
                            <p:stCondLst>
                              <p:cond delay="14480"/>
                            </p:stCondLst>
                            <p:childTnLst>
                              <p:par>
                                <p:cTn id="42" presetID="27" presetClass="entr" presetSubtype="0" fill="hold" nodeType="afterEffect">
                                  <p:stCondLst>
                                    <p:cond delay="0"/>
                                  </p:stCondLst>
                                  <p:iterate type="lt">
                                    <p:tmPct val="50000"/>
                                  </p:iterate>
                                  <p:childTnLst>
                                    <p:set>
                                      <p:cBhvr>
                                        <p:cTn id="43" dur="1" fill="hold">
                                          <p:stCondLst>
                                            <p:cond delay="0"/>
                                          </p:stCondLst>
                                        </p:cTn>
                                        <p:tgtEl>
                                          <p:spTgt spid="136195">
                                            <p:txEl>
                                              <p:pRg st="3" end="3"/>
                                            </p:txEl>
                                          </p:spTgt>
                                        </p:tgtEl>
                                        <p:attrNameLst>
                                          <p:attrName>style.visibility</p:attrName>
                                        </p:attrNameLst>
                                      </p:cBhvr>
                                      <p:to>
                                        <p:strVal val="visible"/>
                                      </p:to>
                                    </p:set>
                                    <p:anim calcmode="discrete" valueType="clr">
                                      <p:cBhvr override="childStyle">
                                        <p:cTn id="44" dur="80"/>
                                        <p:tgtEl>
                                          <p:spTgt spid="136195">
                                            <p:txEl>
                                              <p:pRg st="3" end="3"/>
                                            </p:txEl>
                                          </p:spTgt>
                                        </p:tgtEl>
                                        <p:attrNameLst>
                                          <p:attrName>style.color</p:attrName>
                                        </p:attrNameLst>
                                      </p:cBhvr>
                                      <p:tavLst>
                                        <p:tav tm="0">
                                          <p:val>
                                            <p:clrVal>
                                              <a:srgbClr val="FF5050"/>
                                            </p:clrVal>
                                          </p:val>
                                        </p:tav>
                                        <p:tav tm="50000">
                                          <p:val>
                                            <p:clrVal>
                                              <a:srgbClr val="FF0000"/>
                                            </p:clrVal>
                                          </p:val>
                                        </p:tav>
                                      </p:tavLst>
                                    </p:anim>
                                    <p:anim calcmode="discrete" valueType="clr">
                                      <p:cBhvr>
                                        <p:cTn id="45" dur="80"/>
                                        <p:tgtEl>
                                          <p:spTgt spid="136195">
                                            <p:txEl>
                                              <p:pRg st="3" end="3"/>
                                            </p:txEl>
                                          </p:spTgt>
                                        </p:tgtEl>
                                        <p:attrNameLst>
                                          <p:attrName>fillcolor</p:attrName>
                                        </p:attrNameLst>
                                      </p:cBhvr>
                                      <p:tavLst>
                                        <p:tav tm="0">
                                          <p:val>
                                            <p:clrVal>
                                              <a:schemeClr val="accent2"/>
                                            </p:clrVal>
                                          </p:val>
                                        </p:tav>
                                        <p:tav tm="50000">
                                          <p:val>
                                            <p:clrVal>
                                              <a:schemeClr val="hlink"/>
                                            </p:clrVal>
                                          </p:val>
                                        </p:tav>
                                      </p:tavLst>
                                    </p:anim>
                                    <p:set>
                                      <p:cBhvr>
                                        <p:cTn id="46" dur="80"/>
                                        <p:tgtEl>
                                          <p:spTgt spid="136195">
                                            <p:txEl>
                                              <p:pRg st="3" end="3"/>
                                            </p:txEl>
                                          </p:spTgt>
                                        </p:tgtEl>
                                        <p:attrNameLst>
                                          <p:attrName>fill.type</p:attrName>
                                        </p:attrNameLst>
                                      </p:cBhvr>
                                      <p:to>
                                        <p:strVal val="solid"/>
                                      </p:to>
                                    </p:set>
                                  </p:childTnLst>
                                </p:cTn>
                              </p:par>
                            </p:childTnLst>
                          </p:cTn>
                        </p:par>
                      </p:childTnLst>
                    </p:cTn>
                  </p:par>
                  <p:par>
                    <p:cTn id="47" fill="hold">
                      <p:stCondLst>
                        <p:cond delay="indefinite"/>
                      </p:stCondLst>
                      <p:childTnLst>
                        <p:par>
                          <p:cTn id="48" fill="hold">
                            <p:stCondLst>
                              <p:cond delay="0"/>
                            </p:stCondLst>
                            <p:childTnLst>
                              <p:par>
                                <p:cTn id="49" presetID="49" presetClass="exit" presetSubtype="0" accel="100000" fill="hold" nodeType="clickEffect">
                                  <p:stCondLst>
                                    <p:cond delay="0"/>
                                  </p:stCondLst>
                                  <p:iterate type="lt">
                                    <p:tmPct val="0"/>
                                  </p:iterate>
                                  <p:childTnLst>
                                    <p:anim calcmode="lin" valueType="num">
                                      <p:cBhvr>
                                        <p:cTn id="50" dur="1000"/>
                                        <p:tgtEl>
                                          <p:spTgt spid="136195">
                                            <p:txEl>
                                              <p:pRg st="0" end="0"/>
                                            </p:txEl>
                                          </p:spTgt>
                                        </p:tgtEl>
                                        <p:attrNameLst>
                                          <p:attrName>ppt_w</p:attrName>
                                        </p:attrNameLst>
                                      </p:cBhvr>
                                      <p:tavLst>
                                        <p:tav tm="0">
                                          <p:val>
                                            <p:strVal val="ppt_w"/>
                                          </p:val>
                                        </p:tav>
                                        <p:tav tm="100000">
                                          <p:val>
                                            <p:fltVal val="0"/>
                                          </p:val>
                                        </p:tav>
                                      </p:tavLst>
                                    </p:anim>
                                    <p:anim calcmode="lin" valueType="num">
                                      <p:cBhvr>
                                        <p:cTn id="51" dur="1000"/>
                                        <p:tgtEl>
                                          <p:spTgt spid="136195">
                                            <p:txEl>
                                              <p:pRg st="0" end="0"/>
                                            </p:txEl>
                                          </p:spTgt>
                                        </p:tgtEl>
                                        <p:attrNameLst>
                                          <p:attrName>ppt_h</p:attrName>
                                        </p:attrNameLst>
                                      </p:cBhvr>
                                      <p:tavLst>
                                        <p:tav tm="0">
                                          <p:val>
                                            <p:strVal val="ppt_h"/>
                                          </p:val>
                                        </p:tav>
                                        <p:tav tm="100000">
                                          <p:val>
                                            <p:fltVal val="0"/>
                                          </p:val>
                                        </p:tav>
                                      </p:tavLst>
                                    </p:anim>
                                    <p:anim calcmode="lin" valueType="num">
                                      <p:cBhvr>
                                        <p:cTn id="52" dur="1000"/>
                                        <p:tgtEl>
                                          <p:spTgt spid="136195">
                                            <p:txEl>
                                              <p:pRg st="0" end="0"/>
                                            </p:txEl>
                                          </p:spTgt>
                                        </p:tgtEl>
                                        <p:attrNameLst>
                                          <p:attrName>style.rotation</p:attrName>
                                        </p:attrNameLst>
                                      </p:cBhvr>
                                      <p:tavLst>
                                        <p:tav tm="0">
                                          <p:val>
                                            <p:fltVal val="0"/>
                                          </p:val>
                                        </p:tav>
                                        <p:tav tm="100000">
                                          <p:val>
                                            <p:fltVal val="360"/>
                                          </p:val>
                                        </p:tav>
                                      </p:tavLst>
                                    </p:anim>
                                    <p:animEffect transition="out" filter="fade">
                                      <p:cBhvr>
                                        <p:cTn id="53" dur="1000"/>
                                        <p:tgtEl>
                                          <p:spTgt spid="136195">
                                            <p:txEl>
                                              <p:pRg st="0" end="0"/>
                                            </p:txEl>
                                          </p:spTgt>
                                        </p:tgtEl>
                                      </p:cBhvr>
                                    </p:animEffect>
                                    <p:set>
                                      <p:cBhvr>
                                        <p:cTn id="54" dur="1" fill="hold">
                                          <p:stCondLst>
                                            <p:cond delay="999"/>
                                          </p:stCondLst>
                                        </p:cTn>
                                        <p:tgtEl>
                                          <p:spTgt spid="136195">
                                            <p:txEl>
                                              <p:pRg st="0" end="0"/>
                                            </p:txEl>
                                          </p:spTgt>
                                        </p:tgtEl>
                                        <p:attrNameLst>
                                          <p:attrName>style.visibility</p:attrName>
                                        </p:attrNameLst>
                                      </p:cBhvr>
                                      <p:to>
                                        <p:strVal val="hidden"/>
                                      </p:to>
                                    </p:set>
                                  </p:childTnLst>
                                </p:cTn>
                              </p:par>
                              <p:par>
                                <p:cTn id="55" presetID="49" presetClass="exit" presetSubtype="0" accel="100000" fill="hold" nodeType="withEffect">
                                  <p:stCondLst>
                                    <p:cond delay="0"/>
                                  </p:stCondLst>
                                  <p:iterate type="lt">
                                    <p:tmPct val="0"/>
                                  </p:iterate>
                                  <p:childTnLst>
                                    <p:anim calcmode="lin" valueType="num">
                                      <p:cBhvr>
                                        <p:cTn id="56" dur="1000"/>
                                        <p:tgtEl>
                                          <p:spTgt spid="136195">
                                            <p:txEl>
                                              <p:pRg st="1" end="1"/>
                                            </p:txEl>
                                          </p:spTgt>
                                        </p:tgtEl>
                                        <p:attrNameLst>
                                          <p:attrName>ppt_w</p:attrName>
                                        </p:attrNameLst>
                                      </p:cBhvr>
                                      <p:tavLst>
                                        <p:tav tm="0">
                                          <p:val>
                                            <p:strVal val="ppt_w"/>
                                          </p:val>
                                        </p:tav>
                                        <p:tav tm="100000">
                                          <p:val>
                                            <p:fltVal val="0"/>
                                          </p:val>
                                        </p:tav>
                                      </p:tavLst>
                                    </p:anim>
                                    <p:anim calcmode="lin" valueType="num">
                                      <p:cBhvr>
                                        <p:cTn id="57" dur="1000"/>
                                        <p:tgtEl>
                                          <p:spTgt spid="136195">
                                            <p:txEl>
                                              <p:pRg st="1" end="1"/>
                                            </p:txEl>
                                          </p:spTgt>
                                        </p:tgtEl>
                                        <p:attrNameLst>
                                          <p:attrName>ppt_h</p:attrName>
                                        </p:attrNameLst>
                                      </p:cBhvr>
                                      <p:tavLst>
                                        <p:tav tm="0">
                                          <p:val>
                                            <p:strVal val="ppt_h"/>
                                          </p:val>
                                        </p:tav>
                                        <p:tav tm="100000">
                                          <p:val>
                                            <p:fltVal val="0"/>
                                          </p:val>
                                        </p:tav>
                                      </p:tavLst>
                                    </p:anim>
                                    <p:anim calcmode="lin" valueType="num">
                                      <p:cBhvr>
                                        <p:cTn id="58" dur="1000"/>
                                        <p:tgtEl>
                                          <p:spTgt spid="136195">
                                            <p:txEl>
                                              <p:pRg st="1" end="1"/>
                                            </p:txEl>
                                          </p:spTgt>
                                        </p:tgtEl>
                                        <p:attrNameLst>
                                          <p:attrName>style.rotation</p:attrName>
                                        </p:attrNameLst>
                                      </p:cBhvr>
                                      <p:tavLst>
                                        <p:tav tm="0">
                                          <p:val>
                                            <p:fltVal val="0"/>
                                          </p:val>
                                        </p:tav>
                                        <p:tav tm="100000">
                                          <p:val>
                                            <p:fltVal val="360"/>
                                          </p:val>
                                        </p:tav>
                                      </p:tavLst>
                                    </p:anim>
                                    <p:animEffect transition="out" filter="fade">
                                      <p:cBhvr>
                                        <p:cTn id="59" dur="1000"/>
                                        <p:tgtEl>
                                          <p:spTgt spid="136195">
                                            <p:txEl>
                                              <p:pRg st="1" end="1"/>
                                            </p:txEl>
                                          </p:spTgt>
                                        </p:tgtEl>
                                      </p:cBhvr>
                                    </p:animEffect>
                                    <p:set>
                                      <p:cBhvr>
                                        <p:cTn id="60" dur="1" fill="hold">
                                          <p:stCondLst>
                                            <p:cond delay="999"/>
                                          </p:stCondLst>
                                        </p:cTn>
                                        <p:tgtEl>
                                          <p:spTgt spid="136195">
                                            <p:txEl>
                                              <p:pRg st="1" end="1"/>
                                            </p:txEl>
                                          </p:spTgt>
                                        </p:tgtEl>
                                        <p:attrNameLst>
                                          <p:attrName>style.visibility</p:attrName>
                                        </p:attrNameLst>
                                      </p:cBhvr>
                                      <p:to>
                                        <p:strVal val="hidden"/>
                                      </p:to>
                                    </p:set>
                                  </p:childTnLst>
                                </p:cTn>
                              </p:par>
                              <p:par>
                                <p:cTn id="61" presetID="49" presetClass="exit" presetSubtype="0" accel="100000" fill="hold" nodeType="withEffect">
                                  <p:stCondLst>
                                    <p:cond delay="0"/>
                                  </p:stCondLst>
                                  <p:iterate type="lt">
                                    <p:tmPct val="0"/>
                                  </p:iterate>
                                  <p:childTnLst>
                                    <p:anim calcmode="lin" valueType="num">
                                      <p:cBhvr>
                                        <p:cTn id="62" dur="1000"/>
                                        <p:tgtEl>
                                          <p:spTgt spid="136195">
                                            <p:txEl>
                                              <p:pRg st="2" end="2"/>
                                            </p:txEl>
                                          </p:spTgt>
                                        </p:tgtEl>
                                        <p:attrNameLst>
                                          <p:attrName>ppt_w</p:attrName>
                                        </p:attrNameLst>
                                      </p:cBhvr>
                                      <p:tavLst>
                                        <p:tav tm="0">
                                          <p:val>
                                            <p:strVal val="ppt_w"/>
                                          </p:val>
                                        </p:tav>
                                        <p:tav tm="100000">
                                          <p:val>
                                            <p:fltVal val="0"/>
                                          </p:val>
                                        </p:tav>
                                      </p:tavLst>
                                    </p:anim>
                                    <p:anim calcmode="lin" valueType="num">
                                      <p:cBhvr>
                                        <p:cTn id="63" dur="1000"/>
                                        <p:tgtEl>
                                          <p:spTgt spid="136195">
                                            <p:txEl>
                                              <p:pRg st="2" end="2"/>
                                            </p:txEl>
                                          </p:spTgt>
                                        </p:tgtEl>
                                        <p:attrNameLst>
                                          <p:attrName>ppt_h</p:attrName>
                                        </p:attrNameLst>
                                      </p:cBhvr>
                                      <p:tavLst>
                                        <p:tav tm="0">
                                          <p:val>
                                            <p:strVal val="ppt_h"/>
                                          </p:val>
                                        </p:tav>
                                        <p:tav tm="100000">
                                          <p:val>
                                            <p:fltVal val="0"/>
                                          </p:val>
                                        </p:tav>
                                      </p:tavLst>
                                    </p:anim>
                                    <p:anim calcmode="lin" valueType="num">
                                      <p:cBhvr>
                                        <p:cTn id="64" dur="1000"/>
                                        <p:tgtEl>
                                          <p:spTgt spid="136195">
                                            <p:txEl>
                                              <p:pRg st="2" end="2"/>
                                            </p:txEl>
                                          </p:spTgt>
                                        </p:tgtEl>
                                        <p:attrNameLst>
                                          <p:attrName>style.rotation</p:attrName>
                                        </p:attrNameLst>
                                      </p:cBhvr>
                                      <p:tavLst>
                                        <p:tav tm="0">
                                          <p:val>
                                            <p:fltVal val="0"/>
                                          </p:val>
                                        </p:tav>
                                        <p:tav tm="100000">
                                          <p:val>
                                            <p:fltVal val="360"/>
                                          </p:val>
                                        </p:tav>
                                      </p:tavLst>
                                    </p:anim>
                                    <p:animEffect transition="out" filter="fade">
                                      <p:cBhvr>
                                        <p:cTn id="65" dur="1000"/>
                                        <p:tgtEl>
                                          <p:spTgt spid="136195">
                                            <p:txEl>
                                              <p:pRg st="2" end="2"/>
                                            </p:txEl>
                                          </p:spTgt>
                                        </p:tgtEl>
                                      </p:cBhvr>
                                    </p:animEffect>
                                    <p:set>
                                      <p:cBhvr>
                                        <p:cTn id="66" dur="1" fill="hold">
                                          <p:stCondLst>
                                            <p:cond delay="999"/>
                                          </p:stCondLst>
                                        </p:cTn>
                                        <p:tgtEl>
                                          <p:spTgt spid="136195">
                                            <p:txEl>
                                              <p:pRg st="2" end="2"/>
                                            </p:txEl>
                                          </p:spTgt>
                                        </p:tgtEl>
                                        <p:attrNameLst>
                                          <p:attrName>style.visibility</p:attrName>
                                        </p:attrNameLst>
                                      </p:cBhvr>
                                      <p:to>
                                        <p:strVal val="hidden"/>
                                      </p:to>
                                    </p:set>
                                  </p:childTnLst>
                                </p:cTn>
                              </p:par>
                              <p:par>
                                <p:cTn id="67" presetID="49" presetClass="exit" presetSubtype="0" accel="100000" fill="hold" nodeType="withEffect">
                                  <p:stCondLst>
                                    <p:cond delay="0"/>
                                  </p:stCondLst>
                                  <p:iterate type="lt">
                                    <p:tmPct val="0"/>
                                  </p:iterate>
                                  <p:childTnLst>
                                    <p:anim calcmode="lin" valueType="num">
                                      <p:cBhvr>
                                        <p:cTn id="68" dur="1000"/>
                                        <p:tgtEl>
                                          <p:spTgt spid="136195">
                                            <p:txEl>
                                              <p:pRg st="3" end="3"/>
                                            </p:txEl>
                                          </p:spTgt>
                                        </p:tgtEl>
                                        <p:attrNameLst>
                                          <p:attrName>ppt_w</p:attrName>
                                        </p:attrNameLst>
                                      </p:cBhvr>
                                      <p:tavLst>
                                        <p:tav tm="0">
                                          <p:val>
                                            <p:strVal val="ppt_w"/>
                                          </p:val>
                                        </p:tav>
                                        <p:tav tm="100000">
                                          <p:val>
                                            <p:fltVal val="0"/>
                                          </p:val>
                                        </p:tav>
                                      </p:tavLst>
                                    </p:anim>
                                    <p:anim calcmode="lin" valueType="num">
                                      <p:cBhvr>
                                        <p:cTn id="69" dur="1000"/>
                                        <p:tgtEl>
                                          <p:spTgt spid="136195">
                                            <p:txEl>
                                              <p:pRg st="3" end="3"/>
                                            </p:txEl>
                                          </p:spTgt>
                                        </p:tgtEl>
                                        <p:attrNameLst>
                                          <p:attrName>ppt_h</p:attrName>
                                        </p:attrNameLst>
                                      </p:cBhvr>
                                      <p:tavLst>
                                        <p:tav tm="0">
                                          <p:val>
                                            <p:strVal val="ppt_h"/>
                                          </p:val>
                                        </p:tav>
                                        <p:tav tm="100000">
                                          <p:val>
                                            <p:fltVal val="0"/>
                                          </p:val>
                                        </p:tav>
                                      </p:tavLst>
                                    </p:anim>
                                    <p:anim calcmode="lin" valueType="num">
                                      <p:cBhvr>
                                        <p:cTn id="70" dur="1000"/>
                                        <p:tgtEl>
                                          <p:spTgt spid="136195">
                                            <p:txEl>
                                              <p:pRg st="3" end="3"/>
                                            </p:txEl>
                                          </p:spTgt>
                                        </p:tgtEl>
                                        <p:attrNameLst>
                                          <p:attrName>style.rotation</p:attrName>
                                        </p:attrNameLst>
                                      </p:cBhvr>
                                      <p:tavLst>
                                        <p:tav tm="0">
                                          <p:val>
                                            <p:fltVal val="0"/>
                                          </p:val>
                                        </p:tav>
                                        <p:tav tm="100000">
                                          <p:val>
                                            <p:fltVal val="360"/>
                                          </p:val>
                                        </p:tav>
                                      </p:tavLst>
                                    </p:anim>
                                    <p:animEffect transition="out" filter="fade">
                                      <p:cBhvr>
                                        <p:cTn id="71" dur="1000"/>
                                        <p:tgtEl>
                                          <p:spTgt spid="136195">
                                            <p:txEl>
                                              <p:pRg st="3" end="3"/>
                                            </p:txEl>
                                          </p:spTgt>
                                        </p:tgtEl>
                                      </p:cBhvr>
                                    </p:animEffect>
                                    <p:set>
                                      <p:cBhvr>
                                        <p:cTn id="72" dur="1" fill="hold">
                                          <p:stCondLst>
                                            <p:cond delay="999"/>
                                          </p:stCondLst>
                                        </p:cTn>
                                        <p:tgtEl>
                                          <p:spTgt spid="136195">
                                            <p:txEl>
                                              <p:pRg st="3" end="3"/>
                                            </p:txEl>
                                          </p:spTgt>
                                        </p:tgtEl>
                                        <p:attrNameLst>
                                          <p:attrName>style.visibility</p:attrName>
                                        </p:attrNameLst>
                                      </p:cBhvr>
                                      <p:to>
                                        <p:strVal val="hidden"/>
                                      </p:to>
                                    </p:set>
                                  </p:childTnLst>
                                </p:cTn>
                              </p:par>
                              <p:par>
                                <p:cTn id="73" presetID="49" presetClass="exit" presetSubtype="0" accel="100000" fill="hold" grpId="3" nodeType="withEffect">
                                  <p:stCondLst>
                                    <p:cond delay="0"/>
                                  </p:stCondLst>
                                  <p:childTnLst>
                                    <p:anim calcmode="lin" valueType="num">
                                      <p:cBhvr>
                                        <p:cTn id="74" dur="1000"/>
                                        <p:tgtEl>
                                          <p:spTgt spid="136194"/>
                                        </p:tgtEl>
                                        <p:attrNameLst>
                                          <p:attrName>ppt_w</p:attrName>
                                        </p:attrNameLst>
                                      </p:cBhvr>
                                      <p:tavLst>
                                        <p:tav tm="0">
                                          <p:val>
                                            <p:strVal val="ppt_w"/>
                                          </p:val>
                                        </p:tav>
                                        <p:tav tm="100000">
                                          <p:val>
                                            <p:fltVal val="0"/>
                                          </p:val>
                                        </p:tav>
                                      </p:tavLst>
                                    </p:anim>
                                    <p:anim calcmode="lin" valueType="num">
                                      <p:cBhvr>
                                        <p:cTn id="75" dur="1000"/>
                                        <p:tgtEl>
                                          <p:spTgt spid="136194"/>
                                        </p:tgtEl>
                                        <p:attrNameLst>
                                          <p:attrName>ppt_h</p:attrName>
                                        </p:attrNameLst>
                                      </p:cBhvr>
                                      <p:tavLst>
                                        <p:tav tm="0">
                                          <p:val>
                                            <p:strVal val="ppt_h"/>
                                          </p:val>
                                        </p:tav>
                                        <p:tav tm="100000">
                                          <p:val>
                                            <p:fltVal val="0"/>
                                          </p:val>
                                        </p:tav>
                                      </p:tavLst>
                                    </p:anim>
                                    <p:anim calcmode="lin" valueType="num">
                                      <p:cBhvr>
                                        <p:cTn id="76" dur="1000"/>
                                        <p:tgtEl>
                                          <p:spTgt spid="136194"/>
                                        </p:tgtEl>
                                        <p:attrNameLst>
                                          <p:attrName>style.rotation</p:attrName>
                                        </p:attrNameLst>
                                      </p:cBhvr>
                                      <p:tavLst>
                                        <p:tav tm="0">
                                          <p:val>
                                            <p:fltVal val="0"/>
                                          </p:val>
                                        </p:tav>
                                        <p:tav tm="100000">
                                          <p:val>
                                            <p:fltVal val="360"/>
                                          </p:val>
                                        </p:tav>
                                      </p:tavLst>
                                    </p:anim>
                                    <p:animEffect transition="out" filter="fade">
                                      <p:cBhvr>
                                        <p:cTn id="77" dur="1000"/>
                                        <p:tgtEl>
                                          <p:spTgt spid="136194"/>
                                        </p:tgtEl>
                                      </p:cBhvr>
                                    </p:animEffect>
                                    <p:set>
                                      <p:cBhvr>
                                        <p:cTn id="78" dur="1" fill="hold">
                                          <p:stCondLst>
                                            <p:cond delay="999"/>
                                          </p:stCondLst>
                                        </p:cTn>
                                        <p:tgtEl>
                                          <p:spTgt spid="136194"/>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6194" grpId="0"/>
      <p:bldP spid="136194" grpId="1"/>
      <p:bldP spid="136194" grpId="2"/>
      <p:bldP spid="136194" grpId="3"/>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43" name="Rectangle 3"/>
          <p:cNvSpPr>
            <a:spLocks noGrp="1" noChangeArrowheads="1"/>
          </p:cNvSpPr>
          <p:nvPr>
            <p:ph type="body" idx="1"/>
          </p:nvPr>
        </p:nvSpPr>
        <p:spPr>
          <a:xfrm>
            <a:off x="468313" y="1125538"/>
            <a:ext cx="8229600" cy="4525962"/>
          </a:xfrm>
        </p:spPr>
        <p:txBody>
          <a:bodyPr/>
          <a:lstStyle/>
          <a:p>
            <a:pPr algn="l" rtl="0"/>
            <a:r>
              <a:rPr lang="en-US" b="1">
                <a:solidFill>
                  <a:srgbClr val="FF5050"/>
                </a:solidFill>
              </a:rPr>
              <a:t>“Gmul Minhal B”</a:t>
            </a:r>
            <a:r>
              <a:rPr lang="en-US" b="1">
                <a:solidFill>
                  <a:schemeClr val="hlink"/>
                </a:solidFill>
              </a:rPr>
              <a:t> </a:t>
            </a:r>
            <a:r>
              <a:rPr lang="en-US" b="1"/>
              <a:t>Head of  the Union of Government Employees</a:t>
            </a:r>
            <a:r>
              <a:rPr lang="he-IL" b="1"/>
              <a:t> </a:t>
            </a:r>
            <a:r>
              <a:rPr lang="en-US" b="1"/>
              <a:t>Mr. Ya’acobi initiated the “Gmul Minhal B” for administrative workers, that previously  were entitled to only one study fund (unlike the academic and professional workers that  are entitled for two study funds).</a:t>
            </a:r>
          </a:p>
          <a:p>
            <a:pPr algn="l" rtl="0">
              <a:buFont typeface="Wingdings" pitchFamily="2" charset="2"/>
              <a:buNone/>
            </a:pPr>
            <a:endParaRPr lang="en-US" b="1"/>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7" presetClass="entr" presetSubtype="0" fill="hold" nodeType="afterEffect">
                                  <p:stCondLst>
                                    <p:cond delay="0"/>
                                  </p:stCondLst>
                                  <p:iterate type="lt">
                                    <p:tmPct val="50000"/>
                                  </p:iterate>
                                  <p:childTnLst>
                                    <p:set>
                                      <p:cBhvr>
                                        <p:cTn id="6" dur="1" fill="hold">
                                          <p:stCondLst>
                                            <p:cond delay="0"/>
                                          </p:stCondLst>
                                        </p:cTn>
                                        <p:tgtEl>
                                          <p:spTgt spid="215043">
                                            <p:txEl>
                                              <p:pRg st="0" end="0"/>
                                            </p:txEl>
                                          </p:spTgt>
                                        </p:tgtEl>
                                        <p:attrNameLst>
                                          <p:attrName>style.visibility</p:attrName>
                                        </p:attrNameLst>
                                      </p:cBhvr>
                                      <p:to>
                                        <p:strVal val="visible"/>
                                      </p:to>
                                    </p:set>
                                    <p:anim calcmode="discrete" valueType="clr">
                                      <p:cBhvr override="childStyle">
                                        <p:cTn id="7" dur="80"/>
                                        <p:tgtEl>
                                          <p:spTgt spid="215043">
                                            <p:txEl>
                                              <p:pRg st="0" end="0"/>
                                            </p:txEl>
                                          </p:spTgt>
                                        </p:tgtEl>
                                        <p:attrNameLst>
                                          <p:attrName>style.color</p:attrName>
                                        </p:attrNameLst>
                                      </p:cBhvr>
                                      <p:tavLst>
                                        <p:tav tm="0">
                                          <p:val>
                                            <p:clrVal>
                                              <a:srgbClr val="FF5050"/>
                                            </p:clrVal>
                                          </p:val>
                                        </p:tav>
                                        <p:tav tm="50000">
                                          <p:val>
                                            <p:clrVal>
                                              <a:srgbClr val="FF0000"/>
                                            </p:clrVal>
                                          </p:val>
                                        </p:tav>
                                      </p:tavLst>
                                    </p:anim>
                                    <p:anim calcmode="discrete" valueType="clr">
                                      <p:cBhvr>
                                        <p:cTn id="8" dur="80"/>
                                        <p:tgtEl>
                                          <p:spTgt spid="215043">
                                            <p:txEl>
                                              <p:pRg st="0" end="0"/>
                                            </p:txEl>
                                          </p:spTgt>
                                        </p:tgtEl>
                                        <p:attrNameLst>
                                          <p:attrName>fillcolor</p:attrName>
                                        </p:attrNameLst>
                                      </p:cBhvr>
                                      <p:tavLst>
                                        <p:tav tm="0">
                                          <p:val>
                                            <p:clrVal>
                                              <a:schemeClr val="accent2"/>
                                            </p:clrVal>
                                          </p:val>
                                        </p:tav>
                                        <p:tav tm="50000">
                                          <p:val>
                                            <p:clrVal>
                                              <a:schemeClr val="hlink"/>
                                            </p:clrVal>
                                          </p:val>
                                        </p:tav>
                                      </p:tavLst>
                                    </p:anim>
                                    <p:set>
                                      <p:cBhvr>
                                        <p:cTn id="9" dur="80"/>
                                        <p:tgtEl>
                                          <p:spTgt spid="215043">
                                            <p:txEl>
                                              <p:pRg st="0" end="0"/>
                                            </p:txEl>
                                          </p:spTgt>
                                        </p:tgtEl>
                                        <p:attrNameLst>
                                          <p:attrName>fill.type</p:attrName>
                                        </p:attrNameLst>
                                      </p:cBhvr>
                                      <p:to>
                                        <p:strVal val="solid"/>
                                      </p:to>
                                    </p:set>
                                  </p:childTnLst>
                                </p:cTn>
                              </p:par>
                            </p:childTnLst>
                          </p:cTn>
                        </p:par>
                      </p:childTnLst>
                    </p:cTn>
                  </p:par>
                  <p:par>
                    <p:cTn id="10" fill="hold">
                      <p:stCondLst>
                        <p:cond delay="indefinite"/>
                      </p:stCondLst>
                      <p:childTnLst>
                        <p:par>
                          <p:cTn id="11" fill="hold">
                            <p:stCondLst>
                              <p:cond delay="0"/>
                            </p:stCondLst>
                            <p:childTnLst>
                              <p:par>
                                <p:cTn id="12" presetID="49" presetClass="exit" presetSubtype="0" accel="100000" fill="hold" nodeType="clickEffect">
                                  <p:stCondLst>
                                    <p:cond delay="0"/>
                                  </p:stCondLst>
                                  <p:iterate type="lt">
                                    <p:tmPct val="0"/>
                                  </p:iterate>
                                  <p:childTnLst>
                                    <p:anim calcmode="lin" valueType="num">
                                      <p:cBhvr>
                                        <p:cTn id="13" dur="1000"/>
                                        <p:tgtEl>
                                          <p:spTgt spid="215043">
                                            <p:txEl>
                                              <p:pRg st="0" end="0"/>
                                            </p:txEl>
                                          </p:spTgt>
                                        </p:tgtEl>
                                        <p:attrNameLst>
                                          <p:attrName>ppt_w</p:attrName>
                                        </p:attrNameLst>
                                      </p:cBhvr>
                                      <p:tavLst>
                                        <p:tav tm="0">
                                          <p:val>
                                            <p:strVal val="ppt_w"/>
                                          </p:val>
                                        </p:tav>
                                        <p:tav tm="100000">
                                          <p:val>
                                            <p:fltVal val="0"/>
                                          </p:val>
                                        </p:tav>
                                      </p:tavLst>
                                    </p:anim>
                                    <p:anim calcmode="lin" valueType="num">
                                      <p:cBhvr>
                                        <p:cTn id="14" dur="1000"/>
                                        <p:tgtEl>
                                          <p:spTgt spid="215043">
                                            <p:txEl>
                                              <p:pRg st="0" end="0"/>
                                            </p:txEl>
                                          </p:spTgt>
                                        </p:tgtEl>
                                        <p:attrNameLst>
                                          <p:attrName>ppt_h</p:attrName>
                                        </p:attrNameLst>
                                      </p:cBhvr>
                                      <p:tavLst>
                                        <p:tav tm="0">
                                          <p:val>
                                            <p:strVal val="ppt_h"/>
                                          </p:val>
                                        </p:tav>
                                        <p:tav tm="100000">
                                          <p:val>
                                            <p:fltVal val="0"/>
                                          </p:val>
                                        </p:tav>
                                      </p:tavLst>
                                    </p:anim>
                                    <p:anim calcmode="lin" valueType="num">
                                      <p:cBhvr>
                                        <p:cTn id="15" dur="1000"/>
                                        <p:tgtEl>
                                          <p:spTgt spid="215043">
                                            <p:txEl>
                                              <p:pRg st="0" end="0"/>
                                            </p:txEl>
                                          </p:spTgt>
                                        </p:tgtEl>
                                        <p:attrNameLst>
                                          <p:attrName>style.rotation</p:attrName>
                                        </p:attrNameLst>
                                      </p:cBhvr>
                                      <p:tavLst>
                                        <p:tav tm="0">
                                          <p:val>
                                            <p:fltVal val="0"/>
                                          </p:val>
                                        </p:tav>
                                        <p:tav tm="100000">
                                          <p:val>
                                            <p:fltVal val="360"/>
                                          </p:val>
                                        </p:tav>
                                      </p:tavLst>
                                    </p:anim>
                                    <p:animEffect transition="out" filter="fade">
                                      <p:cBhvr>
                                        <p:cTn id="16" dur="1000"/>
                                        <p:tgtEl>
                                          <p:spTgt spid="215043">
                                            <p:txEl>
                                              <p:pRg st="0" end="0"/>
                                            </p:txEl>
                                          </p:spTgt>
                                        </p:tgtEl>
                                      </p:cBhvr>
                                    </p:animEffect>
                                    <p:set>
                                      <p:cBhvr>
                                        <p:cTn id="17" dur="1" fill="hold">
                                          <p:stCondLst>
                                            <p:cond delay="999"/>
                                          </p:stCondLst>
                                        </p:cTn>
                                        <p:tgtEl>
                                          <p:spTgt spid="215043">
                                            <p:txEl>
                                              <p:pRg st="0" end="0"/>
                                            </p:txEl>
                                          </p:spTgt>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6835" name="Rectangle 3"/>
          <p:cNvSpPr>
            <a:spLocks noGrp="1" noChangeArrowheads="1"/>
          </p:cNvSpPr>
          <p:nvPr>
            <p:ph type="body" idx="1"/>
          </p:nvPr>
        </p:nvSpPr>
        <p:spPr>
          <a:xfrm>
            <a:off x="395288" y="549275"/>
            <a:ext cx="8229600" cy="4530725"/>
          </a:xfrm>
        </p:spPr>
        <p:txBody>
          <a:bodyPr/>
          <a:lstStyle/>
          <a:p>
            <a:pPr algn="l" rtl="0"/>
            <a:r>
              <a:rPr lang="en-US" sz="2800" b="1">
                <a:solidFill>
                  <a:srgbClr val="FF5050"/>
                </a:solidFill>
              </a:rPr>
              <a:t>Level of retirement</a:t>
            </a:r>
            <a:r>
              <a:rPr lang="en-US" sz="2800" b="1"/>
              <a:t> with the termination of employment – the granting of a level of retirement is anchored in a collective agreement and the decision on not granting it is annulled.</a:t>
            </a:r>
          </a:p>
          <a:p>
            <a:pPr algn="l" rtl="0"/>
            <a:r>
              <a:rPr lang="en-US" sz="2800" b="1">
                <a:solidFill>
                  <a:srgbClr val="FF5050"/>
                </a:solidFill>
              </a:rPr>
              <a:t>Association for the Advancement of Social</a:t>
            </a:r>
            <a:r>
              <a:rPr lang="en-US" sz="2800" b="1"/>
              <a:t> </a:t>
            </a:r>
            <a:r>
              <a:rPr lang="en-US" sz="2800" b="1">
                <a:solidFill>
                  <a:srgbClr val="FF5050"/>
                </a:solidFill>
              </a:rPr>
              <a:t>Awareness</a:t>
            </a:r>
            <a:r>
              <a:rPr lang="en-US" sz="2800" b="1"/>
              <a:t> - Chairman of the Union initiated the establishment of a new association, that in its vision seminars on social awareness will be held also abroad.</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7" presetClass="entr" presetSubtype="0" fill="hold" nodeType="afterEffect">
                                  <p:stCondLst>
                                    <p:cond delay="0"/>
                                  </p:stCondLst>
                                  <p:iterate type="lt">
                                    <p:tmPct val="50000"/>
                                  </p:iterate>
                                  <p:childTnLst>
                                    <p:set>
                                      <p:cBhvr>
                                        <p:cTn id="6" dur="1" fill="hold">
                                          <p:stCondLst>
                                            <p:cond delay="0"/>
                                          </p:stCondLst>
                                        </p:cTn>
                                        <p:tgtEl>
                                          <p:spTgt spid="376835">
                                            <p:txEl>
                                              <p:pRg st="0" end="0"/>
                                            </p:txEl>
                                          </p:spTgt>
                                        </p:tgtEl>
                                        <p:attrNameLst>
                                          <p:attrName>style.visibility</p:attrName>
                                        </p:attrNameLst>
                                      </p:cBhvr>
                                      <p:to>
                                        <p:strVal val="visible"/>
                                      </p:to>
                                    </p:set>
                                    <p:anim calcmode="discrete" valueType="clr">
                                      <p:cBhvr override="childStyle">
                                        <p:cTn id="7" dur="80"/>
                                        <p:tgtEl>
                                          <p:spTgt spid="376835">
                                            <p:txEl>
                                              <p:pRg st="0" end="0"/>
                                            </p:txEl>
                                          </p:spTgt>
                                        </p:tgtEl>
                                        <p:attrNameLst>
                                          <p:attrName>style.color</p:attrName>
                                        </p:attrNameLst>
                                      </p:cBhvr>
                                      <p:tavLst>
                                        <p:tav tm="0">
                                          <p:val>
                                            <p:clrVal>
                                              <a:srgbClr val="FF5050"/>
                                            </p:clrVal>
                                          </p:val>
                                        </p:tav>
                                        <p:tav tm="50000">
                                          <p:val>
                                            <p:clrVal>
                                              <a:srgbClr val="FF0000"/>
                                            </p:clrVal>
                                          </p:val>
                                        </p:tav>
                                      </p:tavLst>
                                    </p:anim>
                                    <p:anim calcmode="discrete" valueType="clr">
                                      <p:cBhvr>
                                        <p:cTn id="8" dur="80"/>
                                        <p:tgtEl>
                                          <p:spTgt spid="376835">
                                            <p:txEl>
                                              <p:pRg st="0" end="0"/>
                                            </p:txEl>
                                          </p:spTgt>
                                        </p:tgtEl>
                                        <p:attrNameLst>
                                          <p:attrName>fillcolor</p:attrName>
                                        </p:attrNameLst>
                                      </p:cBhvr>
                                      <p:tavLst>
                                        <p:tav tm="0">
                                          <p:val>
                                            <p:clrVal>
                                              <a:schemeClr val="accent2"/>
                                            </p:clrVal>
                                          </p:val>
                                        </p:tav>
                                        <p:tav tm="50000">
                                          <p:val>
                                            <p:clrVal>
                                              <a:schemeClr val="hlink"/>
                                            </p:clrVal>
                                          </p:val>
                                        </p:tav>
                                      </p:tavLst>
                                    </p:anim>
                                    <p:set>
                                      <p:cBhvr>
                                        <p:cTn id="9" dur="80"/>
                                        <p:tgtEl>
                                          <p:spTgt spid="376835">
                                            <p:txEl>
                                              <p:pRg st="0" end="0"/>
                                            </p:txEl>
                                          </p:spTgt>
                                        </p:tgtEl>
                                        <p:attrNameLst>
                                          <p:attrName>fill.type</p:attrName>
                                        </p:attrNameLst>
                                      </p:cBhvr>
                                      <p:to>
                                        <p:strVal val="solid"/>
                                      </p:to>
                                    </p:set>
                                  </p:childTnLst>
                                </p:cTn>
                              </p:par>
                            </p:childTnLst>
                          </p:cTn>
                        </p:par>
                        <p:par>
                          <p:cTn id="10" fill="hold">
                            <p:stCondLst>
                              <p:cond delay="6080"/>
                            </p:stCondLst>
                            <p:childTnLst>
                              <p:par>
                                <p:cTn id="11" presetID="27" presetClass="entr" presetSubtype="0" fill="hold" nodeType="afterEffect">
                                  <p:stCondLst>
                                    <p:cond delay="0"/>
                                  </p:stCondLst>
                                  <p:iterate type="lt">
                                    <p:tmPct val="50000"/>
                                  </p:iterate>
                                  <p:childTnLst>
                                    <p:set>
                                      <p:cBhvr>
                                        <p:cTn id="12" dur="1" fill="hold">
                                          <p:stCondLst>
                                            <p:cond delay="0"/>
                                          </p:stCondLst>
                                        </p:cTn>
                                        <p:tgtEl>
                                          <p:spTgt spid="376835">
                                            <p:txEl>
                                              <p:pRg st="1" end="1"/>
                                            </p:txEl>
                                          </p:spTgt>
                                        </p:tgtEl>
                                        <p:attrNameLst>
                                          <p:attrName>style.visibility</p:attrName>
                                        </p:attrNameLst>
                                      </p:cBhvr>
                                      <p:to>
                                        <p:strVal val="visible"/>
                                      </p:to>
                                    </p:set>
                                    <p:anim calcmode="discrete" valueType="clr">
                                      <p:cBhvr override="childStyle">
                                        <p:cTn id="13" dur="80"/>
                                        <p:tgtEl>
                                          <p:spTgt spid="376835">
                                            <p:txEl>
                                              <p:pRg st="1" end="1"/>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14" dur="80"/>
                                        <p:tgtEl>
                                          <p:spTgt spid="376835">
                                            <p:txEl>
                                              <p:pRg st="1" end="1"/>
                                            </p:txEl>
                                          </p:spTgt>
                                        </p:tgtEl>
                                        <p:attrNameLst>
                                          <p:attrName>fillcolor</p:attrName>
                                        </p:attrNameLst>
                                      </p:cBhvr>
                                      <p:tavLst>
                                        <p:tav tm="0">
                                          <p:val>
                                            <p:clrVal>
                                              <a:schemeClr val="accent2"/>
                                            </p:clrVal>
                                          </p:val>
                                        </p:tav>
                                        <p:tav tm="50000">
                                          <p:val>
                                            <p:clrVal>
                                              <a:schemeClr val="hlink"/>
                                            </p:clrVal>
                                          </p:val>
                                        </p:tav>
                                      </p:tavLst>
                                    </p:anim>
                                    <p:set>
                                      <p:cBhvr>
                                        <p:cTn id="15" dur="80"/>
                                        <p:tgtEl>
                                          <p:spTgt spid="376835">
                                            <p:txEl>
                                              <p:pRg st="1" end="1"/>
                                            </p:txEl>
                                          </p:spTgt>
                                        </p:tgtEl>
                                        <p:attrNameLst>
                                          <p:attrName>fill.type</p:attrName>
                                        </p:attrNameLst>
                                      </p:cBhvr>
                                      <p:to>
                                        <p:strVal val="solid"/>
                                      </p:to>
                                    </p:set>
                                  </p:childTnLst>
                                </p:cTn>
                              </p:par>
                            </p:childTnLst>
                          </p:cTn>
                        </p:par>
                      </p:childTnLst>
                    </p:cTn>
                  </p:par>
                  <p:par>
                    <p:cTn id="16" fill="hold">
                      <p:stCondLst>
                        <p:cond delay="indefinite"/>
                      </p:stCondLst>
                      <p:childTnLst>
                        <p:par>
                          <p:cTn id="17" fill="hold">
                            <p:stCondLst>
                              <p:cond delay="0"/>
                            </p:stCondLst>
                            <p:childTnLst>
                              <p:par>
                                <p:cTn id="18" presetID="49" presetClass="exit" presetSubtype="0" accel="100000" fill="hold" nodeType="clickEffect">
                                  <p:stCondLst>
                                    <p:cond delay="0"/>
                                  </p:stCondLst>
                                  <p:iterate type="lt">
                                    <p:tmPct val="0"/>
                                  </p:iterate>
                                  <p:childTnLst>
                                    <p:anim calcmode="lin" valueType="num">
                                      <p:cBhvr>
                                        <p:cTn id="19" dur="1000"/>
                                        <p:tgtEl>
                                          <p:spTgt spid="376835">
                                            <p:txEl>
                                              <p:pRg st="0" end="0"/>
                                            </p:txEl>
                                          </p:spTgt>
                                        </p:tgtEl>
                                        <p:attrNameLst>
                                          <p:attrName>ppt_w</p:attrName>
                                        </p:attrNameLst>
                                      </p:cBhvr>
                                      <p:tavLst>
                                        <p:tav tm="0">
                                          <p:val>
                                            <p:strVal val="ppt_w"/>
                                          </p:val>
                                        </p:tav>
                                        <p:tav tm="100000">
                                          <p:val>
                                            <p:fltVal val="0"/>
                                          </p:val>
                                        </p:tav>
                                      </p:tavLst>
                                    </p:anim>
                                    <p:anim calcmode="lin" valueType="num">
                                      <p:cBhvr>
                                        <p:cTn id="20" dur="1000"/>
                                        <p:tgtEl>
                                          <p:spTgt spid="376835">
                                            <p:txEl>
                                              <p:pRg st="0" end="0"/>
                                            </p:txEl>
                                          </p:spTgt>
                                        </p:tgtEl>
                                        <p:attrNameLst>
                                          <p:attrName>ppt_h</p:attrName>
                                        </p:attrNameLst>
                                      </p:cBhvr>
                                      <p:tavLst>
                                        <p:tav tm="0">
                                          <p:val>
                                            <p:strVal val="ppt_h"/>
                                          </p:val>
                                        </p:tav>
                                        <p:tav tm="100000">
                                          <p:val>
                                            <p:fltVal val="0"/>
                                          </p:val>
                                        </p:tav>
                                      </p:tavLst>
                                    </p:anim>
                                    <p:anim calcmode="lin" valueType="num">
                                      <p:cBhvr>
                                        <p:cTn id="21" dur="1000"/>
                                        <p:tgtEl>
                                          <p:spTgt spid="376835">
                                            <p:txEl>
                                              <p:pRg st="0" end="0"/>
                                            </p:txEl>
                                          </p:spTgt>
                                        </p:tgtEl>
                                        <p:attrNameLst>
                                          <p:attrName>style.rotation</p:attrName>
                                        </p:attrNameLst>
                                      </p:cBhvr>
                                      <p:tavLst>
                                        <p:tav tm="0">
                                          <p:val>
                                            <p:fltVal val="0"/>
                                          </p:val>
                                        </p:tav>
                                        <p:tav tm="100000">
                                          <p:val>
                                            <p:fltVal val="360"/>
                                          </p:val>
                                        </p:tav>
                                      </p:tavLst>
                                    </p:anim>
                                    <p:animEffect transition="out" filter="fade">
                                      <p:cBhvr>
                                        <p:cTn id="22" dur="1000"/>
                                        <p:tgtEl>
                                          <p:spTgt spid="376835">
                                            <p:txEl>
                                              <p:pRg st="0" end="0"/>
                                            </p:txEl>
                                          </p:spTgt>
                                        </p:tgtEl>
                                      </p:cBhvr>
                                    </p:animEffect>
                                    <p:set>
                                      <p:cBhvr>
                                        <p:cTn id="23" dur="1" fill="hold">
                                          <p:stCondLst>
                                            <p:cond delay="999"/>
                                          </p:stCondLst>
                                        </p:cTn>
                                        <p:tgtEl>
                                          <p:spTgt spid="376835">
                                            <p:txEl>
                                              <p:pRg st="0" end="0"/>
                                            </p:txEl>
                                          </p:spTgt>
                                        </p:tgtEl>
                                        <p:attrNameLst>
                                          <p:attrName>style.visibility</p:attrName>
                                        </p:attrNameLst>
                                      </p:cBhvr>
                                      <p:to>
                                        <p:strVal val="hidden"/>
                                      </p:to>
                                    </p:set>
                                  </p:childTnLst>
                                </p:cTn>
                              </p:par>
                              <p:par>
                                <p:cTn id="24" presetID="49" presetClass="exit" presetSubtype="0" accel="100000" fill="hold" nodeType="withEffect">
                                  <p:stCondLst>
                                    <p:cond delay="0"/>
                                  </p:stCondLst>
                                  <p:iterate type="lt">
                                    <p:tmPct val="0"/>
                                  </p:iterate>
                                  <p:childTnLst>
                                    <p:anim calcmode="lin" valueType="num">
                                      <p:cBhvr>
                                        <p:cTn id="25" dur="1000"/>
                                        <p:tgtEl>
                                          <p:spTgt spid="376835">
                                            <p:txEl>
                                              <p:pRg st="1" end="1"/>
                                            </p:txEl>
                                          </p:spTgt>
                                        </p:tgtEl>
                                        <p:attrNameLst>
                                          <p:attrName>ppt_w</p:attrName>
                                        </p:attrNameLst>
                                      </p:cBhvr>
                                      <p:tavLst>
                                        <p:tav tm="0">
                                          <p:val>
                                            <p:strVal val="ppt_w"/>
                                          </p:val>
                                        </p:tav>
                                        <p:tav tm="100000">
                                          <p:val>
                                            <p:fltVal val="0"/>
                                          </p:val>
                                        </p:tav>
                                      </p:tavLst>
                                    </p:anim>
                                    <p:anim calcmode="lin" valueType="num">
                                      <p:cBhvr>
                                        <p:cTn id="26" dur="1000"/>
                                        <p:tgtEl>
                                          <p:spTgt spid="376835">
                                            <p:txEl>
                                              <p:pRg st="1" end="1"/>
                                            </p:txEl>
                                          </p:spTgt>
                                        </p:tgtEl>
                                        <p:attrNameLst>
                                          <p:attrName>ppt_h</p:attrName>
                                        </p:attrNameLst>
                                      </p:cBhvr>
                                      <p:tavLst>
                                        <p:tav tm="0">
                                          <p:val>
                                            <p:strVal val="ppt_h"/>
                                          </p:val>
                                        </p:tav>
                                        <p:tav tm="100000">
                                          <p:val>
                                            <p:fltVal val="0"/>
                                          </p:val>
                                        </p:tav>
                                      </p:tavLst>
                                    </p:anim>
                                    <p:anim calcmode="lin" valueType="num">
                                      <p:cBhvr>
                                        <p:cTn id="27" dur="1000"/>
                                        <p:tgtEl>
                                          <p:spTgt spid="376835">
                                            <p:txEl>
                                              <p:pRg st="1" end="1"/>
                                            </p:txEl>
                                          </p:spTgt>
                                        </p:tgtEl>
                                        <p:attrNameLst>
                                          <p:attrName>style.rotation</p:attrName>
                                        </p:attrNameLst>
                                      </p:cBhvr>
                                      <p:tavLst>
                                        <p:tav tm="0">
                                          <p:val>
                                            <p:fltVal val="0"/>
                                          </p:val>
                                        </p:tav>
                                        <p:tav tm="100000">
                                          <p:val>
                                            <p:fltVal val="360"/>
                                          </p:val>
                                        </p:tav>
                                      </p:tavLst>
                                    </p:anim>
                                    <p:animEffect transition="out" filter="fade">
                                      <p:cBhvr>
                                        <p:cTn id="28" dur="1000"/>
                                        <p:tgtEl>
                                          <p:spTgt spid="376835">
                                            <p:txEl>
                                              <p:pRg st="1" end="1"/>
                                            </p:txEl>
                                          </p:spTgt>
                                        </p:tgtEl>
                                      </p:cBhvr>
                                    </p:animEffect>
                                    <p:set>
                                      <p:cBhvr>
                                        <p:cTn id="29" dur="1" fill="hold">
                                          <p:stCondLst>
                                            <p:cond delay="999"/>
                                          </p:stCondLst>
                                        </p:cTn>
                                        <p:tgtEl>
                                          <p:spTgt spid="376835">
                                            <p:txEl>
                                              <p:pRg st="1" end="1"/>
                                            </p:txEl>
                                          </p:spTgt>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5026" name="Rectangle 2"/>
          <p:cNvSpPr>
            <a:spLocks noGrp="1" noChangeArrowheads="1"/>
          </p:cNvSpPr>
          <p:nvPr>
            <p:ph type="title"/>
          </p:nvPr>
        </p:nvSpPr>
        <p:spPr/>
        <p:txBody>
          <a:bodyPr/>
          <a:lstStyle/>
          <a:p>
            <a:pPr rtl="0"/>
            <a:r>
              <a:rPr lang="en-US" sz="3500" b="1">
                <a:solidFill>
                  <a:srgbClr val="FF5050"/>
                </a:solidFill>
              </a:rPr>
              <a:t>Nurturing Relationships with Professional Unions Abroad</a:t>
            </a:r>
          </a:p>
        </p:txBody>
      </p:sp>
      <p:sp>
        <p:nvSpPr>
          <p:cNvPr id="385028" name="Rectangle 4"/>
          <p:cNvSpPr>
            <a:spLocks noChangeArrowheads="1"/>
          </p:cNvSpPr>
          <p:nvPr/>
        </p:nvSpPr>
        <p:spPr bwMode="auto">
          <a:xfrm>
            <a:off x="539750" y="2076450"/>
            <a:ext cx="7921625" cy="4789488"/>
          </a:xfrm>
          <a:prstGeom prst="rect">
            <a:avLst/>
          </a:prstGeom>
          <a:noFill/>
          <a:ln w="9525">
            <a:noFill/>
            <a:miter lim="800000"/>
            <a:headEnd/>
            <a:tailEnd/>
          </a:ln>
          <a:effectLst/>
        </p:spPr>
        <p:txBody>
          <a:bodyPr anchor="ctr">
            <a:spAutoFit/>
          </a:bodyPr>
          <a:lstStyle/>
          <a:p>
            <a:pPr algn="l" rtl="0">
              <a:tabLst>
                <a:tab pos="749300" algn="l"/>
              </a:tabLst>
            </a:pPr>
            <a:r>
              <a:rPr lang="en-US" sz="2800" b="1">
                <a:effectLst>
                  <a:outerShdw blurRad="38100" dist="38100" dir="2700000" algn="tl">
                    <a:srgbClr val="000000"/>
                  </a:outerShdw>
                </a:effectLst>
              </a:rPr>
              <a:t>The State Employees Union works to expand and deepen the international ties with parallel organizations in the world.</a:t>
            </a:r>
          </a:p>
          <a:p>
            <a:pPr algn="l" rtl="0">
              <a:tabLst>
                <a:tab pos="749300" algn="l"/>
              </a:tabLst>
            </a:pPr>
            <a:endParaRPr lang="en-US" sz="2800" b="1">
              <a:effectLst>
                <a:outerShdw blurRad="38100" dist="38100" dir="2700000" algn="tl">
                  <a:srgbClr val="000000"/>
                </a:outerShdw>
              </a:effectLst>
            </a:endParaRPr>
          </a:p>
          <a:p>
            <a:pPr algn="l" rtl="0">
              <a:tabLst>
                <a:tab pos="749300" algn="l"/>
              </a:tabLst>
            </a:pPr>
            <a:r>
              <a:rPr lang="en-US" sz="2800" b="1">
                <a:effectLst>
                  <a:outerShdw blurRad="38100" dist="38100" dir="2700000" algn="tl">
                    <a:srgbClr val="000000"/>
                  </a:outerShdw>
                </a:effectLst>
              </a:rPr>
              <a:t>During the years the Union has hosted foreign delegations from various countries such as: Belgium, Ukraine, Austria, Moldova, Spain, Georgia, Malta, USA and Romania, etc.</a:t>
            </a:r>
          </a:p>
          <a:p>
            <a:pPr algn="l" rtl="0">
              <a:tabLst>
                <a:tab pos="749300" algn="l"/>
              </a:tabLst>
            </a:pPr>
            <a:endParaRPr lang="en-US" sz="2800" b="1">
              <a:effectLst>
                <a:outerShdw blurRad="38100" dist="38100" dir="2700000" algn="tl">
                  <a:srgbClr val="000000"/>
                </a:outerShdw>
              </a:effectLst>
            </a:endParaRPr>
          </a:p>
          <a:p>
            <a:pPr algn="l" rtl="0">
              <a:tabLst>
                <a:tab pos="749300" algn="l"/>
              </a:tabLst>
            </a:pPr>
            <a:r>
              <a:rPr lang="en-US" sz="2800" b="1">
                <a:effectLst>
                  <a:outerShdw blurRad="38100" dist="38100" dir="2700000" algn="tl">
                    <a:srgbClr val="000000"/>
                  </a:outerShdw>
                </a:effectLst>
              </a:rPr>
              <a:t>In addition, delegations from the Union go abroad</a:t>
            </a:r>
            <a:r>
              <a:rPr lang="en-US" sz="2400"/>
              <a:t>.</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5" presetClass="entr" presetSubtype="0" fill="hold" grpId="0" nodeType="afterEffect">
                                  <p:stCondLst>
                                    <p:cond delay="0"/>
                                  </p:stCondLst>
                                  <p:childTnLst>
                                    <p:set>
                                      <p:cBhvr>
                                        <p:cTn id="6" dur="1" fill="hold">
                                          <p:stCondLst>
                                            <p:cond delay="0"/>
                                          </p:stCondLst>
                                        </p:cTn>
                                        <p:tgtEl>
                                          <p:spTgt spid="385026"/>
                                        </p:tgtEl>
                                        <p:attrNameLst>
                                          <p:attrName>style.visibility</p:attrName>
                                        </p:attrNameLst>
                                      </p:cBhvr>
                                      <p:to>
                                        <p:strVal val="visible"/>
                                      </p:to>
                                    </p:set>
                                    <p:animEffect transition="in" filter="fade">
                                      <p:cBhvr>
                                        <p:cTn id="7" dur="1000"/>
                                        <p:tgtEl>
                                          <p:spTgt spid="385026"/>
                                        </p:tgtEl>
                                      </p:cBhvr>
                                    </p:animEffect>
                                    <p:anim calcmode="lin" valueType="num">
                                      <p:cBhvr>
                                        <p:cTn id="8" dur="1000" fill="hold"/>
                                        <p:tgtEl>
                                          <p:spTgt spid="385026"/>
                                        </p:tgtEl>
                                        <p:attrNameLst>
                                          <p:attrName>style.rotation</p:attrName>
                                        </p:attrNameLst>
                                      </p:cBhvr>
                                      <p:tavLst>
                                        <p:tav tm="0">
                                          <p:val>
                                            <p:fltVal val="720"/>
                                          </p:val>
                                        </p:tav>
                                        <p:tav tm="100000">
                                          <p:val>
                                            <p:fltVal val="0"/>
                                          </p:val>
                                        </p:tav>
                                      </p:tavLst>
                                    </p:anim>
                                    <p:anim calcmode="lin" valueType="num">
                                      <p:cBhvr>
                                        <p:cTn id="9" dur="1000" fill="hold"/>
                                        <p:tgtEl>
                                          <p:spTgt spid="385026"/>
                                        </p:tgtEl>
                                        <p:attrNameLst>
                                          <p:attrName>ppt_h</p:attrName>
                                        </p:attrNameLst>
                                      </p:cBhvr>
                                      <p:tavLst>
                                        <p:tav tm="0">
                                          <p:val>
                                            <p:fltVal val="0"/>
                                          </p:val>
                                        </p:tav>
                                        <p:tav tm="100000">
                                          <p:val>
                                            <p:strVal val="#ppt_h"/>
                                          </p:val>
                                        </p:tav>
                                      </p:tavLst>
                                    </p:anim>
                                    <p:anim calcmode="lin" valueType="num">
                                      <p:cBhvr>
                                        <p:cTn id="10" dur="1000" fill="hold"/>
                                        <p:tgtEl>
                                          <p:spTgt spid="385026"/>
                                        </p:tgtEl>
                                        <p:attrNameLst>
                                          <p:attrName>ppt_w</p:attrName>
                                        </p:attrNameLst>
                                      </p:cBhvr>
                                      <p:tavLst>
                                        <p:tav tm="0">
                                          <p:val>
                                            <p:fltVal val="0"/>
                                          </p:val>
                                        </p:tav>
                                        <p:tav tm="100000">
                                          <p:val>
                                            <p:strVal val="#ppt_w"/>
                                          </p:val>
                                        </p:tav>
                                      </p:tavLst>
                                    </p:anim>
                                  </p:childTnLst>
                                </p:cTn>
                              </p:par>
                            </p:childTnLst>
                          </p:cTn>
                        </p:par>
                        <p:par>
                          <p:cTn id="11" fill="hold">
                            <p:stCondLst>
                              <p:cond delay="1000"/>
                            </p:stCondLst>
                            <p:childTnLst>
                              <p:par>
                                <p:cTn id="12" presetID="23" presetClass="emph" presetSubtype="0" fill="hold" grpId="1" nodeType="afterEffect">
                                  <p:stCondLst>
                                    <p:cond delay="0"/>
                                  </p:stCondLst>
                                  <p:childTnLst>
                                    <p:animClr clrSpc="hsl" dir="cw">
                                      <p:cBhvr override="childStyle">
                                        <p:cTn id="13" dur="1000" fill="hold"/>
                                        <p:tgtEl>
                                          <p:spTgt spid="385026"/>
                                        </p:tgtEl>
                                        <p:attrNameLst>
                                          <p:attrName>style.color</p:attrName>
                                        </p:attrNameLst>
                                      </p:cBhvr>
                                      <p:by>
                                        <p:hsl h="10842353" s="0" l="0"/>
                                      </p:by>
                                    </p:animClr>
                                    <p:animClr clrSpc="hsl" dir="cw">
                                      <p:cBhvr>
                                        <p:cTn id="14" dur="1000" fill="hold"/>
                                        <p:tgtEl>
                                          <p:spTgt spid="385026"/>
                                        </p:tgtEl>
                                        <p:attrNameLst>
                                          <p:attrName>fillcolor</p:attrName>
                                        </p:attrNameLst>
                                      </p:cBhvr>
                                      <p:by>
                                        <p:hsl h="10842353" s="0" l="0"/>
                                      </p:by>
                                    </p:animClr>
                                    <p:animClr clrSpc="hsl" dir="cw">
                                      <p:cBhvr>
                                        <p:cTn id="15" dur="1000" fill="hold"/>
                                        <p:tgtEl>
                                          <p:spTgt spid="385026"/>
                                        </p:tgtEl>
                                        <p:attrNameLst>
                                          <p:attrName>stroke.color</p:attrName>
                                        </p:attrNameLst>
                                      </p:cBhvr>
                                      <p:by>
                                        <p:hsl h="10842353" s="0" l="0"/>
                                      </p:by>
                                    </p:animClr>
                                    <p:set>
                                      <p:cBhvr>
                                        <p:cTn id="16" dur="1000" fill="hold"/>
                                        <p:tgtEl>
                                          <p:spTgt spid="385026"/>
                                        </p:tgtEl>
                                        <p:attrNameLst>
                                          <p:attrName>fill.type</p:attrName>
                                        </p:attrNameLst>
                                      </p:cBhvr>
                                      <p:to>
                                        <p:strVal val="solid"/>
                                      </p:to>
                                    </p:set>
                                  </p:childTnLst>
                                </p:cTn>
                              </p:par>
                            </p:childTnLst>
                          </p:cTn>
                        </p:par>
                        <p:par>
                          <p:cTn id="17" fill="hold">
                            <p:stCondLst>
                              <p:cond delay="2000"/>
                            </p:stCondLst>
                            <p:childTnLst>
                              <p:par>
                                <p:cTn id="18" presetID="23" presetClass="emph" presetSubtype="0" fill="hold" grpId="2" nodeType="afterEffect">
                                  <p:stCondLst>
                                    <p:cond delay="0"/>
                                  </p:stCondLst>
                                  <p:childTnLst>
                                    <p:animClr clrSpc="hsl" dir="cw">
                                      <p:cBhvr override="childStyle">
                                        <p:cTn id="19" dur="1000" fill="hold"/>
                                        <p:tgtEl>
                                          <p:spTgt spid="385026"/>
                                        </p:tgtEl>
                                        <p:attrNameLst>
                                          <p:attrName>style.color</p:attrName>
                                        </p:attrNameLst>
                                      </p:cBhvr>
                                      <p:by>
                                        <p:hsl h="10842353" s="0" l="0"/>
                                      </p:by>
                                    </p:animClr>
                                    <p:animClr clrSpc="hsl" dir="cw">
                                      <p:cBhvr>
                                        <p:cTn id="20" dur="1000" fill="hold"/>
                                        <p:tgtEl>
                                          <p:spTgt spid="385026"/>
                                        </p:tgtEl>
                                        <p:attrNameLst>
                                          <p:attrName>fillcolor</p:attrName>
                                        </p:attrNameLst>
                                      </p:cBhvr>
                                      <p:by>
                                        <p:hsl h="10842353" s="0" l="0"/>
                                      </p:by>
                                    </p:animClr>
                                    <p:animClr clrSpc="hsl" dir="cw">
                                      <p:cBhvr>
                                        <p:cTn id="21" dur="1000" fill="hold"/>
                                        <p:tgtEl>
                                          <p:spTgt spid="385026"/>
                                        </p:tgtEl>
                                        <p:attrNameLst>
                                          <p:attrName>stroke.color</p:attrName>
                                        </p:attrNameLst>
                                      </p:cBhvr>
                                      <p:by>
                                        <p:hsl h="10842353" s="0" l="0"/>
                                      </p:by>
                                    </p:animClr>
                                    <p:set>
                                      <p:cBhvr>
                                        <p:cTn id="22" dur="1000" fill="hold"/>
                                        <p:tgtEl>
                                          <p:spTgt spid="385026"/>
                                        </p:tgtEl>
                                        <p:attrNameLst>
                                          <p:attrName>fill.type</p:attrName>
                                        </p:attrNameLst>
                                      </p:cBhvr>
                                      <p:to>
                                        <p:strVal val="solid"/>
                                      </p:to>
                                    </p:set>
                                  </p:childTnLst>
                                </p:cTn>
                              </p:par>
                            </p:childTnLst>
                          </p:cTn>
                        </p:par>
                        <p:par>
                          <p:cTn id="23" fill="hold">
                            <p:stCondLst>
                              <p:cond delay="3000"/>
                            </p:stCondLst>
                            <p:childTnLst>
                              <p:par>
                                <p:cTn id="24" presetID="27" presetClass="entr" presetSubtype="0" fill="hold" nodeType="afterEffect">
                                  <p:stCondLst>
                                    <p:cond delay="0"/>
                                  </p:stCondLst>
                                  <p:iterate type="lt">
                                    <p:tmPct val="50000"/>
                                  </p:iterate>
                                  <p:childTnLst>
                                    <p:set>
                                      <p:cBhvr>
                                        <p:cTn id="25" dur="1" fill="hold">
                                          <p:stCondLst>
                                            <p:cond delay="0"/>
                                          </p:stCondLst>
                                        </p:cTn>
                                        <p:tgtEl>
                                          <p:spTgt spid="385028">
                                            <p:txEl>
                                              <p:pRg st="0" end="0"/>
                                            </p:txEl>
                                          </p:spTgt>
                                        </p:tgtEl>
                                        <p:attrNameLst>
                                          <p:attrName>style.visibility</p:attrName>
                                        </p:attrNameLst>
                                      </p:cBhvr>
                                      <p:to>
                                        <p:strVal val="visible"/>
                                      </p:to>
                                    </p:set>
                                    <p:anim calcmode="discrete" valueType="clr">
                                      <p:cBhvr override="childStyle">
                                        <p:cTn id="26" dur="80"/>
                                        <p:tgtEl>
                                          <p:spTgt spid="385028">
                                            <p:txEl>
                                              <p:pRg st="0" end="0"/>
                                            </p:txEl>
                                          </p:spTgt>
                                        </p:tgtEl>
                                        <p:attrNameLst>
                                          <p:attrName>style.color</p:attrName>
                                        </p:attrNameLst>
                                      </p:cBhvr>
                                      <p:tavLst>
                                        <p:tav tm="0">
                                          <p:val>
                                            <p:clrVal>
                                              <a:srgbClr val="FF5050"/>
                                            </p:clrVal>
                                          </p:val>
                                        </p:tav>
                                        <p:tav tm="50000">
                                          <p:val>
                                            <p:clrVal>
                                              <a:srgbClr val="FF0000"/>
                                            </p:clrVal>
                                          </p:val>
                                        </p:tav>
                                      </p:tavLst>
                                    </p:anim>
                                    <p:anim calcmode="discrete" valueType="clr">
                                      <p:cBhvr>
                                        <p:cTn id="27" dur="80"/>
                                        <p:tgtEl>
                                          <p:spTgt spid="385028">
                                            <p:txEl>
                                              <p:pRg st="0" end="0"/>
                                            </p:txEl>
                                          </p:spTgt>
                                        </p:tgtEl>
                                        <p:attrNameLst>
                                          <p:attrName>fillcolor</p:attrName>
                                        </p:attrNameLst>
                                      </p:cBhvr>
                                      <p:tavLst>
                                        <p:tav tm="0">
                                          <p:val>
                                            <p:clrVal>
                                              <a:schemeClr val="accent2"/>
                                            </p:clrVal>
                                          </p:val>
                                        </p:tav>
                                        <p:tav tm="50000">
                                          <p:val>
                                            <p:clrVal>
                                              <a:schemeClr val="hlink"/>
                                            </p:clrVal>
                                          </p:val>
                                        </p:tav>
                                      </p:tavLst>
                                    </p:anim>
                                    <p:set>
                                      <p:cBhvr>
                                        <p:cTn id="28" dur="80"/>
                                        <p:tgtEl>
                                          <p:spTgt spid="385028">
                                            <p:txEl>
                                              <p:pRg st="0" end="0"/>
                                            </p:txEl>
                                          </p:spTgt>
                                        </p:tgtEl>
                                        <p:attrNameLst>
                                          <p:attrName>fill.type</p:attrName>
                                        </p:attrNameLst>
                                      </p:cBhvr>
                                      <p:to>
                                        <p:strVal val="solid"/>
                                      </p:to>
                                    </p:set>
                                  </p:childTnLst>
                                </p:cTn>
                              </p:par>
                            </p:childTnLst>
                          </p:cTn>
                        </p:par>
                        <p:par>
                          <p:cTn id="29" fill="hold">
                            <p:stCondLst>
                              <p:cond delay="7040"/>
                            </p:stCondLst>
                            <p:childTnLst>
                              <p:par>
                                <p:cTn id="30" presetID="27" presetClass="entr" presetSubtype="0" fill="hold" nodeType="afterEffect">
                                  <p:stCondLst>
                                    <p:cond delay="0"/>
                                  </p:stCondLst>
                                  <p:iterate type="lt">
                                    <p:tmPct val="50000"/>
                                  </p:iterate>
                                  <p:childTnLst>
                                    <p:set>
                                      <p:cBhvr>
                                        <p:cTn id="31" dur="1" fill="hold">
                                          <p:stCondLst>
                                            <p:cond delay="0"/>
                                          </p:stCondLst>
                                        </p:cTn>
                                        <p:tgtEl>
                                          <p:spTgt spid="385028">
                                            <p:txEl>
                                              <p:pRg st="2" end="2"/>
                                            </p:txEl>
                                          </p:spTgt>
                                        </p:tgtEl>
                                        <p:attrNameLst>
                                          <p:attrName>style.visibility</p:attrName>
                                        </p:attrNameLst>
                                      </p:cBhvr>
                                      <p:to>
                                        <p:strVal val="visible"/>
                                      </p:to>
                                    </p:set>
                                    <p:anim calcmode="discrete" valueType="clr">
                                      <p:cBhvr override="childStyle">
                                        <p:cTn id="32" dur="80"/>
                                        <p:tgtEl>
                                          <p:spTgt spid="385028">
                                            <p:txEl>
                                              <p:pRg st="2" end="2"/>
                                            </p:txEl>
                                          </p:spTgt>
                                        </p:tgtEl>
                                        <p:attrNameLst>
                                          <p:attrName>style.color</p:attrName>
                                        </p:attrNameLst>
                                      </p:cBhvr>
                                      <p:tavLst>
                                        <p:tav tm="0">
                                          <p:val>
                                            <p:clrVal>
                                              <a:srgbClr val="FF5050"/>
                                            </p:clrVal>
                                          </p:val>
                                        </p:tav>
                                        <p:tav tm="50000">
                                          <p:val>
                                            <p:clrVal>
                                              <a:srgbClr val="FF0000"/>
                                            </p:clrVal>
                                          </p:val>
                                        </p:tav>
                                      </p:tavLst>
                                    </p:anim>
                                    <p:anim calcmode="discrete" valueType="clr">
                                      <p:cBhvr>
                                        <p:cTn id="33" dur="80"/>
                                        <p:tgtEl>
                                          <p:spTgt spid="385028">
                                            <p:txEl>
                                              <p:pRg st="2" end="2"/>
                                            </p:txEl>
                                          </p:spTgt>
                                        </p:tgtEl>
                                        <p:attrNameLst>
                                          <p:attrName>fillcolor</p:attrName>
                                        </p:attrNameLst>
                                      </p:cBhvr>
                                      <p:tavLst>
                                        <p:tav tm="0">
                                          <p:val>
                                            <p:clrVal>
                                              <a:schemeClr val="accent2"/>
                                            </p:clrVal>
                                          </p:val>
                                        </p:tav>
                                        <p:tav tm="50000">
                                          <p:val>
                                            <p:clrVal>
                                              <a:schemeClr val="hlink"/>
                                            </p:clrVal>
                                          </p:val>
                                        </p:tav>
                                      </p:tavLst>
                                    </p:anim>
                                    <p:set>
                                      <p:cBhvr>
                                        <p:cTn id="34" dur="80"/>
                                        <p:tgtEl>
                                          <p:spTgt spid="385028">
                                            <p:txEl>
                                              <p:pRg st="2" end="2"/>
                                            </p:txEl>
                                          </p:spTgt>
                                        </p:tgtEl>
                                        <p:attrNameLst>
                                          <p:attrName>fill.type</p:attrName>
                                        </p:attrNameLst>
                                      </p:cBhvr>
                                      <p:to>
                                        <p:strVal val="solid"/>
                                      </p:to>
                                    </p:set>
                                  </p:childTnLst>
                                </p:cTn>
                              </p:par>
                            </p:childTnLst>
                          </p:cTn>
                        </p:par>
                        <p:par>
                          <p:cTn id="35" fill="hold">
                            <p:stCondLst>
                              <p:cond delay="12920"/>
                            </p:stCondLst>
                            <p:childTnLst>
                              <p:par>
                                <p:cTn id="36" presetID="27" presetClass="entr" presetSubtype="0" fill="hold" nodeType="afterEffect">
                                  <p:stCondLst>
                                    <p:cond delay="0"/>
                                  </p:stCondLst>
                                  <p:iterate type="lt">
                                    <p:tmPct val="50000"/>
                                  </p:iterate>
                                  <p:childTnLst>
                                    <p:set>
                                      <p:cBhvr>
                                        <p:cTn id="37" dur="1" fill="hold">
                                          <p:stCondLst>
                                            <p:cond delay="0"/>
                                          </p:stCondLst>
                                        </p:cTn>
                                        <p:tgtEl>
                                          <p:spTgt spid="385028">
                                            <p:txEl>
                                              <p:pRg st="4" end="4"/>
                                            </p:txEl>
                                          </p:spTgt>
                                        </p:tgtEl>
                                        <p:attrNameLst>
                                          <p:attrName>style.visibility</p:attrName>
                                        </p:attrNameLst>
                                      </p:cBhvr>
                                      <p:to>
                                        <p:strVal val="visible"/>
                                      </p:to>
                                    </p:set>
                                    <p:anim calcmode="discrete" valueType="clr">
                                      <p:cBhvr override="childStyle">
                                        <p:cTn id="38" dur="80"/>
                                        <p:tgtEl>
                                          <p:spTgt spid="385028">
                                            <p:txEl>
                                              <p:pRg st="4" end="4"/>
                                            </p:txEl>
                                          </p:spTgt>
                                        </p:tgtEl>
                                        <p:attrNameLst>
                                          <p:attrName>style.color</p:attrName>
                                        </p:attrNameLst>
                                      </p:cBhvr>
                                      <p:tavLst>
                                        <p:tav tm="0">
                                          <p:val>
                                            <p:clrVal>
                                              <a:srgbClr val="FF5050"/>
                                            </p:clrVal>
                                          </p:val>
                                        </p:tav>
                                        <p:tav tm="50000">
                                          <p:val>
                                            <p:clrVal>
                                              <a:srgbClr val="FF0000"/>
                                            </p:clrVal>
                                          </p:val>
                                        </p:tav>
                                      </p:tavLst>
                                    </p:anim>
                                    <p:anim calcmode="discrete" valueType="clr">
                                      <p:cBhvr>
                                        <p:cTn id="39" dur="80"/>
                                        <p:tgtEl>
                                          <p:spTgt spid="385028">
                                            <p:txEl>
                                              <p:pRg st="4" end="4"/>
                                            </p:txEl>
                                          </p:spTgt>
                                        </p:tgtEl>
                                        <p:attrNameLst>
                                          <p:attrName>fillcolor</p:attrName>
                                        </p:attrNameLst>
                                      </p:cBhvr>
                                      <p:tavLst>
                                        <p:tav tm="0">
                                          <p:val>
                                            <p:clrVal>
                                              <a:schemeClr val="accent2"/>
                                            </p:clrVal>
                                          </p:val>
                                        </p:tav>
                                        <p:tav tm="50000">
                                          <p:val>
                                            <p:clrVal>
                                              <a:schemeClr val="hlink"/>
                                            </p:clrVal>
                                          </p:val>
                                        </p:tav>
                                      </p:tavLst>
                                    </p:anim>
                                    <p:set>
                                      <p:cBhvr>
                                        <p:cTn id="40" dur="80"/>
                                        <p:tgtEl>
                                          <p:spTgt spid="385028">
                                            <p:txEl>
                                              <p:pRg st="4" end="4"/>
                                            </p:txEl>
                                          </p:spTgt>
                                        </p:tgtEl>
                                        <p:attrNameLst>
                                          <p:attrName>fill.type</p:attrName>
                                        </p:attrNameLst>
                                      </p:cBhvr>
                                      <p:to>
                                        <p:strVal val="solid"/>
                                      </p:to>
                                    </p:set>
                                  </p:childTnLst>
                                </p:cTn>
                              </p:par>
                            </p:childTnLst>
                          </p:cTn>
                        </p:par>
                      </p:childTnLst>
                    </p:cTn>
                  </p:par>
                  <p:par>
                    <p:cTn id="41" fill="hold">
                      <p:stCondLst>
                        <p:cond delay="indefinite"/>
                      </p:stCondLst>
                      <p:childTnLst>
                        <p:par>
                          <p:cTn id="42" fill="hold">
                            <p:stCondLst>
                              <p:cond delay="0"/>
                            </p:stCondLst>
                            <p:childTnLst>
                              <p:par>
                                <p:cTn id="43" presetID="49" presetClass="exit" presetSubtype="0" accel="100000" fill="hold" nodeType="clickEffect">
                                  <p:stCondLst>
                                    <p:cond delay="0"/>
                                  </p:stCondLst>
                                  <p:iterate type="lt">
                                    <p:tmPct val="0"/>
                                  </p:iterate>
                                  <p:childTnLst>
                                    <p:anim calcmode="lin" valueType="num">
                                      <p:cBhvr>
                                        <p:cTn id="44" dur="1000"/>
                                        <p:tgtEl>
                                          <p:spTgt spid="385028">
                                            <p:txEl>
                                              <p:pRg st="0" end="0"/>
                                            </p:txEl>
                                          </p:spTgt>
                                        </p:tgtEl>
                                        <p:attrNameLst>
                                          <p:attrName>ppt_w</p:attrName>
                                        </p:attrNameLst>
                                      </p:cBhvr>
                                      <p:tavLst>
                                        <p:tav tm="0">
                                          <p:val>
                                            <p:strVal val="ppt_w"/>
                                          </p:val>
                                        </p:tav>
                                        <p:tav tm="100000">
                                          <p:val>
                                            <p:fltVal val="0"/>
                                          </p:val>
                                        </p:tav>
                                      </p:tavLst>
                                    </p:anim>
                                    <p:anim calcmode="lin" valueType="num">
                                      <p:cBhvr>
                                        <p:cTn id="45" dur="1000"/>
                                        <p:tgtEl>
                                          <p:spTgt spid="385028">
                                            <p:txEl>
                                              <p:pRg st="0" end="0"/>
                                            </p:txEl>
                                          </p:spTgt>
                                        </p:tgtEl>
                                        <p:attrNameLst>
                                          <p:attrName>ppt_h</p:attrName>
                                        </p:attrNameLst>
                                      </p:cBhvr>
                                      <p:tavLst>
                                        <p:tav tm="0">
                                          <p:val>
                                            <p:strVal val="ppt_h"/>
                                          </p:val>
                                        </p:tav>
                                        <p:tav tm="100000">
                                          <p:val>
                                            <p:fltVal val="0"/>
                                          </p:val>
                                        </p:tav>
                                      </p:tavLst>
                                    </p:anim>
                                    <p:anim calcmode="lin" valueType="num">
                                      <p:cBhvr>
                                        <p:cTn id="46" dur="1000"/>
                                        <p:tgtEl>
                                          <p:spTgt spid="385028">
                                            <p:txEl>
                                              <p:pRg st="0" end="0"/>
                                            </p:txEl>
                                          </p:spTgt>
                                        </p:tgtEl>
                                        <p:attrNameLst>
                                          <p:attrName>style.rotation</p:attrName>
                                        </p:attrNameLst>
                                      </p:cBhvr>
                                      <p:tavLst>
                                        <p:tav tm="0">
                                          <p:val>
                                            <p:fltVal val="0"/>
                                          </p:val>
                                        </p:tav>
                                        <p:tav tm="100000">
                                          <p:val>
                                            <p:fltVal val="360"/>
                                          </p:val>
                                        </p:tav>
                                      </p:tavLst>
                                    </p:anim>
                                    <p:animEffect transition="out" filter="fade">
                                      <p:cBhvr>
                                        <p:cTn id="47" dur="1000"/>
                                        <p:tgtEl>
                                          <p:spTgt spid="385028">
                                            <p:txEl>
                                              <p:pRg st="0" end="0"/>
                                            </p:txEl>
                                          </p:spTgt>
                                        </p:tgtEl>
                                      </p:cBhvr>
                                    </p:animEffect>
                                    <p:set>
                                      <p:cBhvr>
                                        <p:cTn id="48" dur="1" fill="hold">
                                          <p:stCondLst>
                                            <p:cond delay="999"/>
                                          </p:stCondLst>
                                        </p:cTn>
                                        <p:tgtEl>
                                          <p:spTgt spid="385028">
                                            <p:txEl>
                                              <p:pRg st="0" end="0"/>
                                            </p:txEl>
                                          </p:spTgt>
                                        </p:tgtEl>
                                        <p:attrNameLst>
                                          <p:attrName>style.visibility</p:attrName>
                                        </p:attrNameLst>
                                      </p:cBhvr>
                                      <p:to>
                                        <p:strVal val="hidden"/>
                                      </p:to>
                                    </p:set>
                                  </p:childTnLst>
                                </p:cTn>
                              </p:par>
                              <p:par>
                                <p:cTn id="49" presetID="49" presetClass="exit" presetSubtype="0" accel="100000" fill="hold" nodeType="withEffect">
                                  <p:stCondLst>
                                    <p:cond delay="0"/>
                                  </p:stCondLst>
                                  <p:iterate type="lt">
                                    <p:tmPct val="0"/>
                                  </p:iterate>
                                  <p:childTnLst>
                                    <p:anim calcmode="lin" valueType="num">
                                      <p:cBhvr>
                                        <p:cTn id="50" dur="1000"/>
                                        <p:tgtEl>
                                          <p:spTgt spid="385028">
                                            <p:txEl>
                                              <p:pRg st="2" end="2"/>
                                            </p:txEl>
                                          </p:spTgt>
                                        </p:tgtEl>
                                        <p:attrNameLst>
                                          <p:attrName>ppt_w</p:attrName>
                                        </p:attrNameLst>
                                      </p:cBhvr>
                                      <p:tavLst>
                                        <p:tav tm="0">
                                          <p:val>
                                            <p:strVal val="ppt_w"/>
                                          </p:val>
                                        </p:tav>
                                        <p:tav tm="100000">
                                          <p:val>
                                            <p:fltVal val="0"/>
                                          </p:val>
                                        </p:tav>
                                      </p:tavLst>
                                    </p:anim>
                                    <p:anim calcmode="lin" valueType="num">
                                      <p:cBhvr>
                                        <p:cTn id="51" dur="1000"/>
                                        <p:tgtEl>
                                          <p:spTgt spid="385028">
                                            <p:txEl>
                                              <p:pRg st="2" end="2"/>
                                            </p:txEl>
                                          </p:spTgt>
                                        </p:tgtEl>
                                        <p:attrNameLst>
                                          <p:attrName>ppt_h</p:attrName>
                                        </p:attrNameLst>
                                      </p:cBhvr>
                                      <p:tavLst>
                                        <p:tav tm="0">
                                          <p:val>
                                            <p:strVal val="ppt_h"/>
                                          </p:val>
                                        </p:tav>
                                        <p:tav tm="100000">
                                          <p:val>
                                            <p:fltVal val="0"/>
                                          </p:val>
                                        </p:tav>
                                      </p:tavLst>
                                    </p:anim>
                                    <p:anim calcmode="lin" valueType="num">
                                      <p:cBhvr>
                                        <p:cTn id="52" dur="1000"/>
                                        <p:tgtEl>
                                          <p:spTgt spid="385028">
                                            <p:txEl>
                                              <p:pRg st="2" end="2"/>
                                            </p:txEl>
                                          </p:spTgt>
                                        </p:tgtEl>
                                        <p:attrNameLst>
                                          <p:attrName>style.rotation</p:attrName>
                                        </p:attrNameLst>
                                      </p:cBhvr>
                                      <p:tavLst>
                                        <p:tav tm="0">
                                          <p:val>
                                            <p:fltVal val="0"/>
                                          </p:val>
                                        </p:tav>
                                        <p:tav tm="100000">
                                          <p:val>
                                            <p:fltVal val="360"/>
                                          </p:val>
                                        </p:tav>
                                      </p:tavLst>
                                    </p:anim>
                                    <p:animEffect transition="out" filter="fade">
                                      <p:cBhvr>
                                        <p:cTn id="53" dur="1000"/>
                                        <p:tgtEl>
                                          <p:spTgt spid="385028">
                                            <p:txEl>
                                              <p:pRg st="2" end="2"/>
                                            </p:txEl>
                                          </p:spTgt>
                                        </p:tgtEl>
                                      </p:cBhvr>
                                    </p:animEffect>
                                    <p:set>
                                      <p:cBhvr>
                                        <p:cTn id="54" dur="1" fill="hold">
                                          <p:stCondLst>
                                            <p:cond delay="999"/>
                                          </p:stCondLst>
                                        </p:cTn>
                                        <p:tgtEl>
                                          <p:spTgt spid="385028">
                                            <p:txEl>
                                              <p:pRg st="2" end="2"/>
                                            </p:txEl>
                                          </p:spTgt>
                                        </p:tgtEl>
                                        <p:attrNameLst>
                                          <p:attrName>style.visibility</p:attrName>
                                        </p:attrNameLst>
                                      </p:cBhvr>
                                      <p:to>
                                        <p:strVal val="hidden"/>
                                      </p:to>
                                    </p:set>
                                  </p:childTnLst>
                                </p:cTn>
                              </p:par>
                              <p:par>
                                <p:cTn id="55" presetID="49" presetClass="exit" presetSubtype="0" accel="100000" fill="hold" nodeType="withEffect">
                                  <p:stCondLst>
                                    <p:cond delay="0"/>
                                  </p:stCondLst>
                                  <p:iterate type="lt">
                                    <p:tmPct val="0"/>
                                  </p:iterate>
                                  <p:childTnLst>
                                    <p:anim calcmode="lin" valueType="num">
                                      <p:cBhvr>
                                        <p:cTn id="56" dur="1000"/>
                                        <p:tgtEl>
                                          <p:spTgt spid="385028">
                                            <p:txEl>
                                              <p:pRg st="4" end="4"/>
                                            </p:txEl>
                                          </p:spTgt>
                                        </p:tgtEl>
                                        <p:attrNameLst>
                                          <p:attrName>ppt_w</p:attrName>
                                        </p:attrNameLst>
                                      </p:cBhvr>
                                      <p:tavLst>
                                        <p:tav tm="0">
                                          <p:val>
                                            <p:strVal val="ppt_w"/>
                                          </p:val>
                                        </p:tav>
                                        <p:tav tm="100000">
                                          <p:val>
                                            <p:fltVal val="0"/>
                                          </p:val>
                                        </p:tav>
                                      </p:tavLst>
                                    </p:anim>
                                    <p:anim calcmode="lin" valueType="num">
                                      <p:cBhvr>
                                        <p:cTn id="57" dur="1000"/>
                                        <p:tgtEl>
                                          <p:spTgt spid="385028">
                                            <p:txEl>
                                              <p:pRg st="4" end="4"/>
                                            </p:txEl>
                                          </p:spTgt>
                                        </p:tgtEl>
                                        <p:attrNameLst>
                                          <p:attrName>ppt_h</p:attrName>
                                        </p:attrNameLst>
                                      </p:cBhvr>
                                      <p:tavLst>
                                        <p:tav tm="0">
                                          <p:val>
                                            <p:strVal val="ppt_h"/>
                                          </p:val>
                                        </p:tav>
                                        <p:tav tm="100000">
                                          <p:val>
                                            <p:fltVal val="0"/>
                                          </p:val>
                                        </p:tav>
                                      </p:tavLst>
                                    </p:anim>
                                    <p:anim calcmode="lin" valueType="num">
                                      <p:cBhvr>
                                        <p:cTn id="58" dur="1000"/>
                                        <p:tgtEl>
                                          <p:spTgt spid="385028">
                                            <p:txEl>
                                              <p:pRg st="4" end="4"/>
                                            </p:txEl>
                                          </p:spTgt>
                                        </p:tgtEl>
                                        <p:attrNameLst>
                                          <p:attrName>style.rotation</p:attrName>
                                        </p:attrNameLst>
                                      </p:cBhvr>
                                      <p:tavLst>
                                        <p:tav tm="0">
                                          <p:val>
                                            <p:fltVal val="0"/>
                                          </p:val>
                                        </p:tav>
                                        <p:tav tm="100000">
                                          <p:val>
                                            <p:fltVal val="360"/>
                                          </p:val>
                                        </p:tav>
                                      </p:tavLst>
                                    </p:anim>
                                    <p:animEffect transition="out" filter="fade">
                                      <p:cBhvr>
                                        <p:cTn id="59" dur="1000"/>
                                        <p:tgtEl>
                                          <p:spTgt spid="385028">
                                            <p:txEl>
                                              <p:pRg st="4" end="4"/>
                                            </p:txEl>
                                          </p:spTgt>
                                        </p:tgtEl>
                                      </p:cBhvr>
                                    </p:animEffect>
                                    <p:set>
                                      <p:cBhvr>
                                        <p:cTn id="60" dur="1" fill="hold">
                                          <p:stCondLst>
                                            <p:cond delay="999"/>
                                          </p:stCondLst>
                                        </p:cTn>
                                        <p:tgtEl>
                                          <p:spTgt spid="385028">
                                            <p:txEl>
                                              <p:pRg st="4" end="4"/>
                                            </p:txEl>
                                          </p:spTgt>
                                        </p:tgtEl>
                                        <p:attrNameLst>
                                          <p:attrName>style.visibility</p:attrName>
                                        </p:attrNameLst>
                                      </p:cBhvr>
                                      <p:to>
                                        <p:strVal val="hidden"/>
                                      </p:to>
                                    </p:set>
                                  </p:childTnLst>
                                </p:cTn>
                              </p:par>
                              <p:par>
                                <p:cTn id="61" presetID="49" presetClass="exit" presetSubtype="0" accel="100000" fill="hold" grpId="3" nodeType="withEffect">
                                  <p:stCondLst>
                                    <p:cond delay="0"/>
                                  </p:stCondLst>
                                  <p:childTnLst>
                                    <p:anim calcmode="lin" valueType="num">
                                      <p:cBhvr>
                                        <p:cTn id="62" dur="1000"/>
                                        <p:tgtEl>
                                          <p:spTgt spid="385026"/>
                                        </p:tgtEl>
                                        <p:attrNameLst>
                                          <p:attrName>ppt_w</p:attrName>
                                        </p:attrNameLst>
                                      </p:cBhvr>
                                      <p:tavLst>
                                        <p:tav tm="0">
                                          <p:val>
                                            <p:strVal val="ppt_w"/>
                                          </p:val>
                                        </p:tav>
                                        <p:tav tm="100000">
                                          <p:val>
                                            <p:fltVal val="0"/>
                                          </p:val>
                                        </p:tav>
                                      </p:tavLst>
                                    </p:anim>
                                    <p:anim calcmode="lin" valueType="num">
                                      <p:cBhvr>
                                        <p:cTn id="63" dur="1000"/>
                                        <p:tgtEl>
                                          <p:spTgt spid="385026"/>
                                        </p:tgtEl>
                                        <p:attrNameLst>
                                          <p:attrName>ppt_h</p:attrName>
                                        </p:attrNameLst>
                                      </p:cBhvr>
                                      <p:tavLst>
                                        <p:tav tm="0">
                                          <p:val>
                                            <p:strVal val="ppt_h"/>
                                          </p:val>
                                        </p:tav>
                                        <p:tav tm="100000">
                                          <p:val>
                                            <p:fltVal val="0"/>
                                          </p:val>
                                        </p:tav>
                                      </p:tavLst>
                                    </p:anim>
                                    <p:anim calcmode="lin" valueType="num">
                                      <p:cBhvr>
                                        <p:cTn id="64" dur="1000"/>
                                        <p:tgtEl>
                                          <p:spTgt spid="385026"/>
                                        </p:tgtEl>
                                        <p:attrNameLst>
                                          <p:attrName>style.rotation</p:attrName>
                                        </p:attrNameLst>
                                      </p:cBhvr>
                                      <p:tavLst>
                                        <p:tav tm="0">
                                          <p:val>
                                            <p:fltVal val="0"/>
                                          </p:val>
                                        </p:tav>
                                        <p:tav tm="100000">
                                          <p:val>
                                            <p:fltVal val="360"/>
                                          </p:val>
                                        </p:tav>
                                      </p:tavLst>
                                    </p:anim>
                                    <p:animEffect transition="out" filter="fade">
                                      <p:cBhvr>
                                        <p:cTn id="65" dur="1000"/>
                                        <p:tgtEl>
                                          <p:spTgt spid="385026"/>
                                        </p:tgtEl>
                                      </p:cBhvr>
                                    </p:animEffect>
                                    <p:set>
                                      <p:cBhvr>
                                        <p:cTn id="66" dur="1" fill="hold">
                                          <p:stCondLst>
                                            <p:cond delay="999"/>
                                          </p:stCondLst>
                                        </p:cTn>
                                        <p:tgtEl>
                                          <p:spTgt spid="385026"/>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85026" grpId="0"/>
      <p:bldP spid="385026" grpId="1"/>
      <p:bldP spid="385026" grpId="2"/>
      <p:bldP spid="385026" grpId="3"/>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55684" name="Picture 4"/>
          <p:cNvPicPr>
            <a:picLocks noChangeAspect="1" noChangeArrowheads="1"/>
          </p:cNvPicPr>
          <p:nvPr/>
        </p:nvPicPr>
        <p:blipFill>
          <a:blip r:embed="rId3"/>
          <a:srcRect/>
          <a:stretch>
            <a:fillRect/>
          </a:stretch>
        </p:blipFill>
        <p:spPr bwMode="auto">
          <a:xfrm>
            <a:off x="0" y="0"/>
            <a:ext cx="9144000" cy="6858000"/>
          </a:xfrm>
          <a:prstGeom prst="rect">
            <a:avLst/>
          </a:prstGeom>
          <a:noFill/>
          <a:ln w="9525">
            <a:noFill/>
            <a:miter lim="800000"/>
            <a:headEnd/>
            <a:tailEnd/>
          </a:ln>
          <a:effectLst/>
        </p:spPr>
      </p:pic>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827088" y="188913"/>
            <a:ext cx="7594600" cy="936625"/>
          </a:xfrm>
        </p:spPr>
        <p:txBody>
          <a:bodyPr/>
          <a:lstStyle/>
          <a:p>
            <a:pPr rtl="0"/>
            <a:r>
              <a:rPr lang="en-US" sz="4000" b="1">
                <a:solidFill>
                  <a:srgbClr val="FF5050"/>
                </a:solidFill>
              </a:rPr>
              <a:t>State Employees Union</a:t>
            </a:r>
            <a:r>
              <a:rPr lang="he-IL" sz="5400"/>
              <a:t> </a:t>
            </a:r>
            <a:endParaRPr lang="en-US" sz="5400"/>
          </a:p>
        </p:txBody>
      </p:sp>
      <p:sp>
        <p:nvSpPr>
          <p:cNvPr id="2051" name="Rectangle 3"/>
          <p:cNvSpPr>
            <a:spLocks noGrp="1" noChangeArrowheads="1"/>
          </p:cNvSpPr>
          <p:nvPr>
            <p:ph type="subTitle" idx="1"/>
          </p:nvPr>
        </p:nvSpPr>
        <p:spPr>
          <a:xfrm>
            <a:off x="1116013" y="1196975"/>
            <a:ext cx="7488237" cy="3673475"/>
          </a:xfrm>
        </p:spPr>
        <p:txBody>
          <a:bodyPr/>
          <a:lstStyle/>
          <a:p>
            <a:pPr algn="l" rtl="0">
              <a:lnSpc>
                <a:spcPct val="80000"/>
              </a:lnSpc>
            </a:pPr>
            <a:r>
              <a:rPr lang="en-US" sz="2800" b="1">
                <a:solidFill>
                  <a:schemeClr val="tx2"/>
                </a:solidFill>
              </a:rPr>
              <a:t>State Employees Union is part of the General Federation of Labor in Israel – “Histadrut”</a:t>
            </a:r>
            <a:endParaRPr lang="he-IL" sz="2800" b="1">
              <a:solidFill>
                <a:schemeClr val="tx2"/>
              </a:solidFill>
            </a:endParaRPr>
          </a:p>
          <a:p>
            <a:pPr algn="l" rtl="0">
              <a:lnSpc>
                <a:spcPct val="80000"/>
              </a:lnSpc>
            </a:pPr>
            <a:r>
              <a:rPr lang="en-US" sz="2800" b="1">
                <a:solidFill>
                  <a:schemeClr val="tx2"/>
                </a:solidFill>
              </a:rPr>
              <a:t> It represents  all the civil servants In the country, for example workers from the  Ministry of National Insurance, Income</a:t>
            </a:r>
          </a:p>
          <a:p>
            <a:pPr algn="l" rtl="0">
              <a:lnSpc>
                <a:spcPct val="80000"/>
              </a:lnSpc>
            </a:pPr>
            <a:r>
              <a:rPr lang="en-US" sz="2800" b="1">
                <a:solidFill>
                  <a:schemeClr val="tx2"/>
                </a:solidFill>
              </a:rPr>
              <a:t>Tax Authority, Ministry of Interior,</a:t>
            </a:r>
          </a:p>
          <a:p>
            <a:pPr algn="l" rtl="0">
              <a:lnSpc>
                <a:spcPct val="80000"/>
              </a:lnSpc>
            </a:pPr>
            <a:r>
              <a:rPr lang="en-US" sz="2800" b="1">
                <a:solidFill>
                  <a:schemeClr val="tx2"/>
                </a:solidFill>
              </a:rPr>
              <a:t> Foreign Office  etc.</a:t>
            </a:r>
            <a:r>
              <a:rPr lang="he-IL" sz="2800" b="1">
                <a:solidFill>
                  <a:schemeClr val="tx2"/>
                </a:solidFill>
              </a:rPr>
              <a:t> </a:t>
            </a:r>
            <a:endParaRPr lang="en-US" sz="2800" b="1">
              <a:solidFill>
                <a:schemeClr val="tx2"/>
              </a:solidFill>
            </a:endParaRPr>
          </a:p>
          <a:p>
            <a:pPr algn="l" rtl="0">
              <a:lnSpc>
                <a:spcPct val="80000"/>
              </a:lnSpc>
            </a:pPr>
            <a:r>
              <a:rPr lang="en-US" sz="2800" b="1">
                <a:solidFill>
                  <a:schemeClr val="tx2"/>
                </a:solidFill>
              </a:rPr>
              <a:t>Today, there are approximately 80,000 members from approx. 80 work places (government offices, companies etc)</a:t>
            </a:r>
          </a:p>
        </p:txBody>
      </p:sp>
    </p:spTree>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9" presetClass="entr" presetSubtype="0" decel="100000" fill="hold" grpId="0" nodeType="afterEffect">
                                  <p:stCondLst>
                                    <p:cond delay="0"/>
                                  </p:stCondLst>
                                  <p:childTnLst>
                                    <p:set>
                                      <p:cBhvr>
                                        <p:cTn id="6" dur="1" fill="hold">
                                          <p:stCondLst>
                                            <p:cond delay="0"/>
                                          </p:stCondLst>
                                        </p:cTn>
                                        <p:tgtEl>
                                          <p:spTgt spid="2050"/>
                                        </p:tgtEl>
                                        <p:attrNameLst>
                                          <p:attrName>style.visibility</p:attrName>
                                        </p:attrNameLst>
                                      </p:cBhvr>
                                      <p:to>
                                        <p:strVal val="visible"/>
                                      </p:to>
                                    </p:set>
                                    <p:anim calcmode="lin" valueType="num">
                                      <p:cBhvr>
                                        <p:cTn id="7" dur="1000" fill="hold"/>
                                        <p:tgtEl>
                                          <p:spTgt spid="2050"/>
                                        </p:tgtEl>
                                        <p:attrNameLst>
                                          <p:attrName>ppt_w</p:attrName>
                                        </p:attrNameLst>
                                      </p:cBhvr>
                                      <p:tavLst>
                                        <p:tav tm="0">
                                          <p:val>
                                            <p:fltVal val="0"/>
                                          </p:val>
                                        </p:tav>
                                        <p:tav tm="100000">
                                          <p:val>
                                            <p:strVal val="#ppt_w"/>
                                          </p:val>
                                        </p:tav>
                                      </p:tavLst>
                                    </p:anim>
                                    <p:anim calcmode="lin" valueType="num">
                                      <p:cBhvr>
                                        <p:cTn id="8" dur="1000" fill="hold"/>
                                        <p:tgtEl>
                                          <p:spTgt spid="2050"/>
                                        </p:tgtEl>
                                        <p:attrNameLst>
                                          <p:attrName>ppt_h</p:attrName>
                                        </p:attrNameLst>
                                      </p:cBhvr>
                                      <p:tavLst>
                                        <p:tav tm="0">
                                          <p:val>
                                            <p:fltVal val="0"/>
                                          </p:val>
                                        </p:tav>
                                        <p:tav tm="100000">
                                          <p:val>
                                            <p:strVal val="#ppt_h"/>
                                          </p:val>
                                        </p:tav>
                                      </p:tavLst>
                                    </p:anim>
                                    <p:anim calcmode="lin" valueType="num">
                                      <p:cBhvr>
                                        <p:cTn id="9" dur="1000" fill="hold"/>
                                        <p:tgtEl>
                                          <p:spTgt spid="2050"/>
                                        </p:tgtEl>
                                        <p:attrNameLst>
                                          <p:attrName>style.rotation</p:attrName>
                                        </p:attrNameLst>
                                      </p:cBhvr>
                                      <p:tavLst>
                                        <p:tav tm="0">
                                          <p:val>
                                            <p:fltVal val="360"/>
                                          </p:val>
                                        </p:tav>
                                        <p:tav tm="100000">
                                          <p:val>
                                            <p:fltVal val="0"/>
                                          </p:val>
                                        </p:tav>
                                      </p:tavLst>
                                    </p:anim>
                                    <p:animEffect transition="in" filter="fade">
                                      <p:cBhvr>
                                        <p:cTn id="10" dur="1000"/>
                                        <p:tgtEl>
                                          <p:spTgt spid="2050"/>
                                        </p:tgtEl>
                                      </p:cBhvr>
                                    </p:animEffect>
                                  </p:childTnLst>
                                </p:cTn>
                              </p:par>
                            </p:childTnLst>
                          </p:cTn>
                        </p:par>
                        <p:par>
                          <p:cTn id="11" fill="hold">
                            <p:stCondLst>
                              <p:cond delay="1000"/>
                            </p:stCondLst>
                            <p:childTnLst>
                              <p:par>
                                <p:cTn id="12" presetID="23" presetClass="emph" presetSubtype="0" fill="hold" grpId="2" nodeType="afterEffect">
                                  <p:stCondLst>
                                    <p:cond delay="0"/>
                                  </p:stCondLst>
                                  <p:childTnLst>
                                    <p:animClr clrSpc="hsl" dir="cw">
                                      <p:cBhvr override="childStyle">
                                        <p:cTn id="13" dur="500" fill="hold"/>
                                        <p:tgtEl>
                                          <p:spTgt spid="2050"/>
                                        </p:tgtEl>
                                        <p:attrNameLst>
                                          <p:attrName>style.color</p:attrName>
                                        </p:attrNameLst>
                                      </p:cBhvr>
                                      <p:by>
                                        <p:hsl h="10842353" s="0" l="0"/>
                                      </p:by>
                                    </p:animClr>
                                    <p:animClr clrSpc="hsl" dir="cw">
                                      <p:cBhvr>
                                        <p:cTn id="14" dur="500" fill="hold"/>
                                        <p:tgtEl>
                                          <p:spTgt spid="2050"/>
                                        </p:tgtEl>
                                        <p:attrNameLst>
                                          <p:attrName>fillcolor</p:attrName>
                                        </p:attrNameLst>
                                      </p:cBhvr>
                                      <p:by>
                                        <p:hsl h="10842353" s="0" l="0"/>
                                      </p:by>
                                    </p:animClr>
                                    <p:animClr clrSpc="hsl" dir="cw">
                                      <p:cBhvr>
                                        <p:cTn id="15" dur="500" fill="hold"/>
                                        <p:tgtEl>
                                          <p:spTgt spid="2050"/>
                                        </p:tgtEl>
                                        <p:attrNameLst>
                                          <p:attrName>stroke.color</p:attrName>
                                        </p:attrNameLst>
                                      </p:cBhvr>
                                      <p:by>
                                        <p:hsl h="10842353" s="0" l="0"/>
                                      </p:by>
                                    </p:animClr>
                                    <p:set>
                                      <p:cBhvr>
                                        <p:cTn id="16" dur="500" fill="hold"/>
                                        <p:tgtEl>
                                          <p:spTgt spid="2050"/>
                                        </p:tgtEl>
                                        <p:attrNameLst>
                                          <p:attrName>fill.type</p:attrName>
                                        </p:attrNameLst>
                                      </p:cBhvr>
                                      <p:to>
                                        <p:strVal val="solid"/>
                                      </p:to>
                                    </p:set>
                                  </p:childTnLst>
                                </p:cTn>
                              </p:par>
                            </p:childTnLst>
                          </p:cTn>
                        </p:par>
                        <p:par>
                          <p:cTn id="17" fill="hold">
                            <p:stCondLst>
                              <p:cond delay="1500"/>
                            </p:stCondLst>
                            <p:childTnLst>
                              <p:par>
                                <p:cTn id="18" presetID="23" presetClass="emph" presetSubtype="0" fill="hold" grpId="1" nodeType="afterEffect">
                                  <p:stCondLst>
                                    <p:cond delay="0"/>
                                  </p:stCondLst>
                                  <p:childTnLst>
                                    <p:animClr clrSpc="hsl" dir="cw">
                                      <p:cBhvr override="childStyle">
                                        <p:cTn id="19" dur="500" fill="hold"/>
                                        <p:tgtEl>
                                          <p:spTgt spid="2050"/>
                                        </p:tgtEl>
                                        <p:attrNameLst>
                                          <p:attrName>style.color</p:attrName>
                                        </p:attrNameLst>
                                      </p:cBhvr>
                                      <p:by>
                                        <p:hsl h="10842353" s="0" l="0"/>
                                      </p:by>
                                    </p:animClr>
                                    <p:animClr clrSpc="hsl" dir="cw">
                                      <p:cBhvr>
                                        <p:cTn id="20" dur="500" fill="hold"/>
                                        <p:tgtEl>
                                          <p:spTgt spid="2050"/>
                                        </p:tgtEl>
                                        <p:attrNameLst>
                                          <p:attrName>fillcolor</p:attrName>
                                        </p:attrNameLst>
                                      </p:cBhvr>
                                      <p:by>
                                        <p:hsl h="10842353" s="0" l="0"/>
                                      </p:by>
                                    </p:animClr>
                                    <p:animClr clrSpc="hsl" dir="cw">
                                      <p:cBhvr>
                                        <p:cTn id="21" dur="500" fill="hold"/>
                                        <p:tgtEl>
                                          <p:spTgt spid="2050"/>
                                        </p:tgtEl>
                                        <p:attrNameLst>
                                          <p:attrName>stroke.color</p:attrName>
                                        </p:attrNameLst>
                                      </p:cBhvr>
                                      <p:by>
                                        <p:hsl h="10842353" s="0" l="0"/>
                                      </p:by>
                                    </p:animClr>
                                    <p:set>
                                      <p:cBhvr>
                                        <p:cTn id="22" dur="500" fill="hold"/>
                                        <p:tgtEl>
                                          <p:spTgt spid="2050"/>
                                        </p:tgtEl>
                                        <p:attrNameLst>
                                          <p:attrName>fill.type</p:attrName>
                                        </p:attrNameLst>
                                      </p:cBhvr>
                                      <p:to>
                                        <p:strVal val="solid"/>
                                      </p:to>
                                    </p:set>
                                  </p:childTnLst>
                                </p:cTn>
                              </p:par>
                            </p:childTnLst>
                          </p:cTn>
                        </p:par>
                        <p:par>
                          <p:cTn id="23" fill="hold">
                            <p:stCondLst>
                              <p:cond delay="2000"/>
                            </p:stCondLst>
                            <p:childTnLst>
                              <p:par>
                                <p:cTn id="24" presetID="27" presetClass="entr" presetSubtype="0" fill="hold" nodeType="afterEffect">
                                  <p:stCondLst>
                                    <p:cond delay="0"/>
                                  </p:stCondLst>
                                  <p:iterate type="lt">
                                    <p:tmPct val="50000"/>
                                  </p:iterate>
                                  <p:childTnLst>
                                    <p:set>
                                      <p:cBhvr>
                                        <p:cTn id="25" dur="1" fill="hold">
                                          <p:stCondLst>
                                            <p:cond delay="0"/>
                                          </p:stCondLst>
                                        </p:cTn>
                                        <p:tgtEl>
                                          <p:spTgt spid="2051">
                                            <p:txEl>
                                              <p:pRg st="0" end="0"/>
                                            </p:txEl>
                                          </p:spTgt>
                                        </p:tgtEl>
                                        <p:attrNameLst>
                                          <p:attrName>style.visibility</p:attrName>
                                        </p:attrNameLst>
                                      </p:cBhvr>
                                      <p:to>
                                        <p:strVal val="visible"/>
                                      </p:to>
                                    </p:set>
                                    <p:anim calcmode="discrete" valueType="clr">
                                      <p:cBhvr override="childStyle">
                                        <p:cTn id="26" dur="80"/>
                                        <p:tgtEl>
                                          <p:spTgt spid="2051">
                                            <p:txEl>
                                              <p:pRg st="0" end="0"/>
                                            </p:txEl>
                                          </p:spTgt>
                                        </p:tgtEl>
                                        <p:attrNameLst>
                                          <p:attrName>style.color</p:attrName>
                                        </p:attrNameLst>
                                      </p:cBhvr>
                                      <p:tavLst>
                                        <p:tav tm="0">
                                          <p:val>
                                            <p:clrVal>
                                              <a:srgbClr val="FF5050"/>
                                            </p:clrVal>
                                          </p:val>
                                        </p:tav>
                                        <p:tav tm="50000">
                                          <p:val>
                                            <p:clrVal>
                                              <a:srgbClr val="FF0000"/>
                                            </p:clrVal>
                                          </p:val>
                                        </p:tav>
                                      </p:tavLst>
                                    </p:anim>
                                    <p:anim calcmode="discrete" valueType="clr">
                                      <p:cBhvr>
                                        <p:cTn id="27" dur="80"/>
                                        <p:tgtEl>
                                          <p:spTgt spid="2051">
                                            <p:txEl>
                                              <p:pRg st="0" end="0"/>
                                            </p:txEl>
                                          </p:spTgt>
                                        </p:tgtEl>
                                        <p:attrNameLst>
                                          <p:attrName>fillcolor</p:attrName>
                                        </p:attrNameLst>
                                      </p:cBhvr>
                                      <p:tavLst>
                                        <p:tav tm="0">
                                          <p:val>
                                            <p:clrVal>
                                              <a:schemeClr val="accent2"/>
                                            </p:clrVal>
                                          </p:val>
                                        </p:tav>
                                        <p:tav tm="50000">
                                          <p:val>
                                            <p:clrVal>
                                              <a:schemeClr val="hlink"/>
                                            </p:clrVal>
                                          </p:val>
                                        </p:tav>
                                      </p:tavLst>
                                    </p:anim>
                                    <p:set>
                                      <p:cBhvr>
                                        <p:cTn id="28" dur="80"/>
                                        <p:tgtEl>
                                          <p:spTgt spid="2051">
                                            <p:txEl>
                                              <p:pRg st="0" end="0"/>
                                            </p:txEl>
                                          </p:spTgt>
                                        </p:tgtEl>
                                        <p:attrNameLst>
                                          <p:attrName>fill.type</p:attrName>
                                        </p:attrNameLst>
                                      </p:cBhvr>
                                      <p:to>
                                        <p:strVal val="solid"/>
                                      </p:to>
                                    </p:set>
                                  </p:childTnLst>
                                </p:cTn>
                              </p:par>
                            </p:childTnLst>
                          </p:cTn>
                        </p:par>
                        <p:par>
                          <p:cTn id="29" fill="hold">
                            <p:stCondLst>
                              <p:cond delay="5000"/>
                            </p:stCondLst>
                            <p:childTnLst>
                              <p:par>
                                <p:cTn id="30" presetID="27" presetClass="entr" presetSubtype="0" fill="hold" nodeType="afterEffect">
                                  <p:stCondLst>
                                    <p:cond delay="0"/>
                                  </p:stCondLst>
                                  <p:iterate type="lt">
                                    <p:tmPct val="50000"/>
                                  </p:iterate>
                                  <p:childTnLst>
                                    <p:set>
                                      <p:cBhvr>
                                        <p:cTn id="31" dur="1" fill="hold">
                                          <p:stCondLst>
                                            <p:cond delay="0"/>
                                          </p:stCondLst>
                                        </p:cTn>
                                        <p:tgtEl>
                                          <p:spTgt spid="2051">
                                            <p:txEl>
                                              <p:pRg st="1" end="1"/>
                                            </p:txEl>
                                          </p:spTgt>
                                        </p:tgtEl>
                                        <p:attrNameLst>
                                          <p:attrName>style.visibility</p:attrName>
                                        </p:attrNameLst>
                                      </p:cBhvr>
                                      <p:to>
                                        <p:strVal val="visible"/>
                                      </p:to>
                                    </p:set>
                                    <p:anim calcmode="discrete" valueType="clr">
                                      <p:cBhvr override="childStyle">
                                        <p:cTn id="32" dur="80"/>
                                        <p:tgtEl>
                                          <p:spTgt spid="2051">
                                            <p:txEl>
                                              <p:pRg st="1" end="1"/>
                                            </p:txEl>
                                          </p:spTgt>
                                        </p:tgtEl>
                                        <p:attrNameLst>
                                          <p:attrName>style.color</p:attrName>
                                        </p:attrNameLst>
                                      </p:cBhvr>
                                      <p:tavLst>
                                        <p:tav tm="0">
                                          <p:val>
                                            <p:clrVal>
                                              <a:srgbClr val="FF5050"/>
                                            </p:clrVal>
                                          </p:val>
                                        </p:tav>
                                        <p:tav tm="50000">
                                          <p:val>
                                            <p:clrVal>
                                              <a:srgbClr val="FF0000"/>
                                            </p:clrVal>
                                          </p:val>
                                        </p:tav>
                                      </p:tavLst>
                                    </p:anim>
                                    <p:anim calcmode="discrete" valueType="clr">
                                      <p:cBhvr>
                                        <p:cTn id="33" dur="80"/>
                                        <p:tgtEl>
                                          <p:spTgt spid="2051">
                                            <p:txEl>
                                              <p:pRg st="1" end="1"/>
                                            </p:txEl>
                                          </p:spTgt>
                                        </p:tgtEl>
                                        <p:attrNameLst>
                                          <p:attrName>fillcolor</p:attrName>
                                        </p:attrNameLst>
                                      </p:cBhvr>
                                      <p:tavLst>
                                        <p:tav tm="0">
                                          <p:val>
                                            <p:clrVal>
                                              <a:schemeClr val="accent2"/>
                                            </p:clrVal>
                                          </p:val>
                                        </p:tav>
                                        <p:tav tm="50000">
                                          <p:val>
                                            <p:clrVal>
                                              <a:schemeClr val="hlink"/>
                                            </p:clrVal>
                                          </p:val>
                                        </p:tav>
                                      </p:tavLst>
                                    </p:anim>
                                    <p:set>
                                      <p:cBhvr>
                                        <p:cTn id="34" dur="80"/>
                                        <p:tgtEl>
                                          <p:spTgt spid="2051">
                                            <p:txEl>
                                              <p:pRg st="1" end="1"/>
                                            </p:txEl>
                                          </p:spTgt>
                                        </p:tgtEl>
                                        <p:attrNameLst>
                                          <p:attrName>fill.type</p:attrName>
                                        </p:attrNameLst>
                                      </p:cBhvr>
                                      <p:to>
                                        <p:strVal val="solid"/>
                                      </p:to>
                                    </p:set>
                                  </p:childTnLst>
                                </p:cTn>
                              </p:par>
                            </p:childTnLst>
                          </p:cTn>
                        </p:par>
                        <p:par>
                          <p:cTn id="35" fill="hold">
                            <p:stCondLst>
                              <p:cond delay="9120"/>
                            </p:stCondLst>
                            <p:childTnLst>
                              <p:par>
                                <p:cTn id="36" presetID="27" presetClass="entr" presetSubtype="0" fill="hold" nodeType="afterEffect">
                                  <p:stCondLst>
                                    <p:cond delay="0"/>
                                  </p:stCondLst>
                                  <p:iterate type="lt">
                                    <p:tmPct val="50000"/>
                                  </p:iterate>
                                  <p:childTnLst>
                                    <p:set>
                                      <p:cBhvr>
                                        <p:cTn id="37" dur="1" fill="hold">
                                          <p:stCondLst>
                                            <p:cond delay="0"/>
                                          </p:stCondLst>
                                        </p:cTn>
                                        <p:tgtEl>
                                          <p:spTgt spid="2051">
                                            <p:txEl>
                                              <p:pRg st="2" end="2"/>
                                            </p:txEl>
                                          </p:spTgt>
                                        </p:tgtEl>
                                        <p:attrNameLst>
                                          <p:attrName>style.visibility</p:attrName>
                                        </p:attrNameLst>
                                      </p:cBhvr>
                                      <p:to>
                                        <p:strVal val="visible"/>
                                      </p:to>
                                    </p:set>
                                    <p:anim calcmode="discrete" valueType="clr">
                                      <p:cBhvr override="childStyle">
                                        <p:cTn id="38" dur="80"/>
                                        <p:tgtEl>
                                          <p:spTgt spid="2051">
                                            <p:txEl>
                                              <p:pRg st="2" end="2"/>
                                            </p:txEl>
                                          </p:spTgt>
                                        </p:tgtEl>
                                        <p:attrNameLst>
                                          <p:attrName>style.color</p:attrName>
                                        </p:attrNameLst>
                                      </p:cBhvr>
                                      <p:tavLst>
                                        <p:tav tm="0">
                                          <p:val>
                                            <p:clrVal>
                                              <a:srgbClr val="FF5050"/>
                                            </p:clrVal>
                                          </p:val>
                                        </p:tav>
                                        <p:tav tm="50000">
                                          <p:val>
                                            <p:clrVal>
                                              <a:srgbClr val="FF0000"/>
                                            </p:clrVal>
                                          </p:val>
                                        </p:tav>
                                      </p:tavLst>
                                    </p:anim>
                                    <p:anim calcmode="discrete" valueType="clr">
                                      <p:cBhvr>
                                        <p:cTn id="39" dur="80"/>
                                        <p:tgtEl>
                                          <p:spTgt spid="2051">
                                            <p:txEl>
                                              <p:pRg st="2" end="2"/>
                                            </p:txEl>
                                          </p:spTgt>
                                        </p:tgtEl>
                                        <p:attrNameLst>
                                          <p:attrName>fillcolor</p:attrName>
                                        </p:attrNameLst>
                                      </p:cBhvr>
                                      <p:tavLst>
                                        <p:tav tm="0">
                                          <p:val>
                                            <p:clrVal>
                                              <a:schemeClr val="accent2"/>
                                            </p:clrVal>
                                          </p:val>
                                        </p:tav>
                                        <p:tav tm="50000">
                                          <p:val>
                                            <p:clrVal>
                                              <a:schemeClr val="hlink"/>
                                            </p:clrVal>
                                          </p:val>
                                        </p:tav>
                                      </p:tavLst>
                                    </p:anim>
                                    <p:set>
                                      <p:cBhvr>
                                        <p:cTn id="40" dur="80"/>
                                        <p:tgtEl>
                                          <p:spTgt spid="2051">
                                            <p:txEl>
                                              <p:pRg st="2" end="2"/>
                                            </p:txEl>
                                          </p:spTgt>
                                        </p:tgtEl>
                                        <p:attrNameLst>
                                          <p:attrName>fill.type</p:attrName>
                                        </p:attrNameLst>
                                      </p:cBhvr>
                                      <p:to>
                                        <p:strVal val="solid"/>
                                      </p:to>
                                    </p:set>
                                  </p:childTnLst>
                                </p:cTn>
                              </p:par>
                            </p:childTnLst>
                          </p:cTn>
                        </p:par>
                        <p:par>
                          <p:cTn id="41" fill="hold">
                            <p:stCondLst>
                              <p:cond delay="10440"/>
                            </p:stCondLst>
                            <p:childTnLst>
                              <p:par>
                                <p:cTn id="42" presetID="27" presetClass="entr" presetSubtype="0" fill="hold" nodeType="afterEffect">
                                  <p:stCondLst>
                                    <p:cond delay="0"/>
                                  </p:stCondLst>
                                  <p:iterate type="lt">
                                    <p:tmPct val="50000"/>
                                  </p:iterate>
                                  <p:childTnLst>
                                    <p:set>
                                      <p:cBhvr>
                                        <p:cTn id="43" dur="1" fill="hold">
                                          <p:stCondLst>
                                            <p:cond delay="0"/>
                                          </p:stCondLst>
                                        </p:cTn>
                                        <p:tgtEl>
                                          <p:spTgt spid="2051">
                                            <p:txEl>
                                              <p:pRg st="3" end="3"/>
                                            </p:txEl>
                                          </p:spTgt>
                                        </p:tgtEl>
                                        <p:attrNameLst>
                                          <p:attrName>style.visibility</p:attrName>
                                        </p:attrNameLst>
                                      </p:cBhvr>
                                      <p:to>
                                        <p:strVal val="visible"/>
                                      </p:to>
                                    </p:set>
                                    <p:anim calcmode="discrete" valueType="clr">
                                      <p:cBhvr override="childStyle">
                                        <p:cTn id="44" dur="80"/>
                                        <p:tgtEl>
                                          <p:spTgt spid="2051">
                                            <p:txEl>
                                              <p:pRg st="3" end="3"/>
                                            </p:txEl>
                                          </p:spTgt>
                                        </p:tgtEl>
                                        <p:attrNameLst>
                                          <p:attrName>style.color</p:attrName>
                                        </p:attrNameLst>
                                      </p:cBhvr>
                                      <p:tavLst>
                                        <p:tav tm="0">
                                          <p:val>
                                            <p:clrVal>
                                              <a:srgbClr val="FF5050"/>
                                            </p:clrVal>
                                          </p:val>
                                        </p:tav>
                                        <p:tav tm="50000">
                                          <p:val>
                                            <p:clrVal>
                                              <a:srgbClr val="FF0000"/>
                                            </p:clrVal>
                                          </p:val>
                                        </p:tav>
                                      </p:tavLst>
                                    </p:anim>
                                    <p:anim calcmode="discrete" valueType="clr">
                                      <p:cBhvr>
                                        <p:cTn id="45" dur="80"/>
                                        <p:tgtEl>
                                          <p:spTgt spid="2051">
                                            <p:txEl>
                                              <p:pRg st="3" end="3"/>
                                            </p:txEl>
                                          </p:spTgt>
                                        </p:tgtEl>
                                        <p:attrNameLst>
                                          <p:attrName>fillcolor</p:attrName>
                                        </p:attrNameLst>
                                      </p:cBhvr>
                                      <p:tavLst>
                                        <p:tav tm="0">
                                          <p:val>
                                            <p:clrVal>
                                              <a:schemeClr val="accent2"/>
                                            </p:clrVal>
                                          </p:val>
                                        </p:tav>
                                        <p:tav tm="50000">
                                          <p:val>
                                            <p:clrVal>
                                              <a:schemeClr val="hlink"/>
                                            </p:clrVal>
                                          </p:val>
                                        </p:tav>
                                      </p:tavLst>
                                    </p:anim>
                                    <p:set>
                                      <p:cBhvr>
                                        <p:cTn id="46" dur="80"/>
                                        <p:tgtEl>
                                          <p:spTgt spid="2051">
                                            <p:txEl>
                                              <p:pRg st="3" end="3"/>
                                            </p:txEl>
                                          </p:spTgt>
                                        </p:tgtEl>
                                        <p:attrNameLst>
                                          <p:attrName>fill.type</p:attrName>
                                        </p:attrNameLst>
                                      </p:cBhvr>
                                      <p:to>
                                        <p:strVal val="solid"/>
                                      </p:to>
                                    </p:set>
                                  </p:childTnLst>
                                </p:cTn>
                              </p:par>
                            </p:childTnLst>
                          </p:cTn>
                        </p:par>
                        <p:par>
                          <p:cTn id="47" fill="hold">
                            <p:stCondLst>
                              <p:cond delay="11160"/>
                            </p:stCondLst>
                            <p:childTnLst>
                              <p:par>
                                <p:cTn id="48" presetID="27" presetClass="entr" presetSubtype="0" fill="hold" nodeType="afterEffect">
                                  <p:stCondLst>
                                    <p:cond delay="0"/>
                                  </p:stCondLst>
                                  <p:iterate type="lt">
                                    <p:tmPct val="50000"/>
                                  </p:iterate>
                                  <p:childTnLst>
                                    <p:set>
                                      <p:cBhvr>
                                        <p:cTn id="49" dur="1" fill="hold">
                                          <p:stCondLst>
                                            <p:cond delay="0"/>
                                          </p:stCondLst>
                                        </p:cTn>
                                        <p:tgtEl>
                                          <p:spTgt spid="2051">
                                            <p:txEl>
                                              <p:pRg st="4" end="4"/>
                                            </p:txEl>
                                          </p:spTgt>
                                        </p:tgtEl>
                                        <p:attrNameLst>
                                          <p:attrName>style.visibility</p:attrName>
                                        </p:attrNameLst>
                                      </p:cBhvr>
                                      <p:to>
                                        <p:strVal val="visible"/>
                                      </p:to>
                                    </p:set>
                                    <p:anim calcmode="discrete" valueType="clr">
                                      <p:cBhvr override="childStyle">
                                        <p:cTn id="50" dur="80"/>
                                        <p:tgtEl>
                                          <p:spTgt spid="2051">
                                            <p:txEl>
                                              <p:pRg st="4" end="4"/>
                                            </p:txEl>
                                          </p:spTgt>
                                        </p:tgtEl>
                                        <p:attrNameLst>
                                          <p:attrName>style.color</p:attrName>
                                        </p:attrNameLst>
                                      </p:cBhvr>
                                      <p:tavLst>
                                        <p:tav tm="0">
                                          <p:val>
                                            <p:clrVal>
                                              <a:srgbClr val="FF5050"/>
                                            </p:clrVal>
                                          </p:val>
                                        </p:tav>
                                        <p:tav tm="50000">
                                          <p:val>
                                            <p:clrVal>
                                              <a:srgbClr val="FF0000"/>
                                            </p:clrVal>
                                          </p:val>
                                        </p:tav>
                                      </p:tavLst>
                                    </p:anim>
                                    <p:anim calcmode="discrete" valueType="clr">
                                      <p:cBhvr>
                                        <p:cTn id="51" dur="80"/>
                                        <p:tgtEl>
                                          <p:spTgt spid="2051">
                                            <p:txEl>
                                              <p:pRg st="4" end="4"/>
                                            </p:txEl>
                                          </p:spTgt>
                                        </p:tgtEl>
                                        <p:attrNameLst>
                                          <p:attrName>fillcolor</p:attrName>
                                        </p:attrNameLst>
                                      </p:cBhvr>
                                      <p:tavLst>
                                        <p:tav tm="0">
                                          <p:val>
                                            <p:clrVal>
                                              <a:schemeClr val="accent2"/>
                                            </p:clrVal>
                                          </p:val>
                                        </p:tav>
                                        <p:tav tm="50000">
                                          <p:val>
                                            <p:clrVal>
                                              <a:schemeClr val="hlink"/>
                                            </p:clrVal>
                                          </p:val>
                                        </p:tav>
                                      </p:tavLst>
                                    </p:anim>
                                    <p:set>
                                      <p:cBhvr>
                                        <p:cTn id="52" dur="80"/>
                                        <p:tgtEl>
                                          <p:spTgt spid="2051">
                                            <p:txEl>
                                              <p:pRg st="4" end="4"/>
                                            </p:txEl>
                                          </p:spTgt>
                                        </p:tgtEl>
                                        <p:attrNameLst>
                                          <p:attrName>fill.type</p:attrName>
                                        </p:attrNameLst>
                                      </p:cBhvr>
                                      <p:to>
                                        <p:strVal val="solid"/>
                                      </p:to>
                                    </p:set>
                                  </p:childTnLst>
                                </p:cTn>
                              </p:par>
                            </p:childTnLst>
                          </p:cTn>
                        </p:par>
                      </p:childTnLst>
                    </p:cTn>
                  </p:par>
                  <p:par>
                    <p:cTn id="53" fill="hold">
                      <p:stCondLst>
                        <p:cond delay="indefinite"/>
                      </p:stCondLst>
                      <p:childTnLst>
                        <p:par>
                          <p:cTn id="54" fill="hold">
                            <p:stCondLst>
                              <p:cond delay="0"/>
                            </p:stCondLst>
                            <p:childTnLst>
                              <p:par>
                                <p:cTn id="55" presetID="49" presetClass="exit" presetSubtype="0" accel="100000" fill="hold" nodeType="clickEffect">
                                  <p:stCondLst>
                                    <p:cond delay="0"/>
                                  </p:stCondLst>
                                  <p:iterate type="lt">
                                    <p:tmPct val="0"/>
                                  </p:iterate>
                                  <p:childTnLst>
                                    <p:anim calcmode="lin" valueType="num">
                                      <p:cBhvr>
                                        <p:cTn id="56" dur="1000"/>
                                        <p:tgtEl>
                                          <p:spTgt spid="2051">
                                            <p:txEl>
                                              <p:pRg st="0" end="0"/>
                                            </p:txEl>
                                          </p:spTgt>
                                        </p:tgtEl>
                                        <p:attrNameLst>
                                          <p:attrName>ppt_w</p:attrName>
                                        </p:attrNameLst>
                                      </p:cBhvr>
                                      <p:tavLst>
                                        <p:tav tm="0">
                                          <p:val>
                                            <p:strVal val="ppt_w"/>
                                          </p:val>
                                        </p:tav>
                                        <p:tav tm="100000">
                                          <p:val>
                                            <p:fltVal val="0"/>
                                          </p:val>
                                        </p:tav>
                                      </p:tavLst>
                                    </p:anim>
                                    <p:anim calcmode="lin" valueType="num">
                                      <p:cBhvr>
                                        <p:cTn id="57" dur="1000"/>
                                        <p:tgtEl>
                                          <p:spTgt spid="2051">
                                            <p:txEl>
                                              <p:pRg st="0" end="0"/>
                                            </p:txEl>
                                          </p:spTgt>
                                        </p:tgtEl>
                                        <p:attrNameLst>
                                          <p:attrName>ppt_h</p:attrName>
                                        </p:attrNameLst>
                                      </p:cBhvr>
                                      <p:tavLst>
                                        <p:tav tm="0">
                                          <p:val>
                                            <p:strVal val="ppt_h"/>
                                          </p:val>
                                        </p:tav>
                                        <p:tav tm="100000">
                                          <p:val>
                                            <p:fltVal val="0"/>
                                          </p:val>
                                        </p:tav>
                                      </p:tavLst>
                                    </p:anim>
                                    <p:anim calcmode="lin" valueType="num">
                                      <p:cBhvr>
                                        <p:cTn id="58" dur="1000"/>
                                        <p:tgtEl>
                                          <p:spTgt spid="2051">
                                            <p:txEl>
                                              <p:pRg st="0" end="0"/>
                                            </p:txEl>
                                          </p:spTgt>
                                        </p:tgtEl>
                                        <p:attrNameLst>
                                          <p:attrName>style.rotation</p:attrName>
                                        </p:attrNameLst>
                                      </p:cBhvr>
                                      <p:tavLst>
                                        <p:tav tm="0">
                                          <p:val>
                                            <p:fltVal val="0"/>
                                          </p:val>
                                        </p:tav>
                                        <p:tav tm="100000">
                                          <p:val>
                                            <p:fltVal val="360"/>
                                          </p:val>
                                        </p:tav>
                                      </p:tavLst>
                                    </p:anim>
                                    <p:animEffect transition="out" filter="fade">
                                      <p:cBhvr>
                                        <p:cTn id="59" dur="1000"/>
                                        <p:tgtEl>
                                          <p:spTgt spid="2051">
                                            <p:txEl>
                                              <p:pRg st="0" end="0"/>
                                            </p:txEl>
                                          </p:spTgt>
                                        </p:tgtEl>
                                      </p:cBhvr>
                                    </p:animEffect>
                                    <p:set>
                                      <p:cBhvr>
                                        <p:cTn id="60" dur="1" fill="hold">
                                          <p:stCondLst>
                                            <p:cond delay="999"/>
                                          </p:stCondLst>
                                        </p:cTn>
                                        <p:tgtEl>
                                          <p:spTgt spid="2051">
                                            <p:txEl>
                                              <p:pRg st="0" end="0"/>
                                            </p:txEl>
                                          </p:spTgt>
                                        </p:tgtEl>
                                        <p:attrNameLst>
                                          <p:attrName>style.visibility</p:attrName>
                                        </p:attrNameLst>
                                      </p:cBhvr>
                                      <p:to>
                                        <p:strVal val="hidden"/>
                                      </p:to>
                                    </p:set>
                                  </p:childTnLst>
                                </p:cTn>
                              </p:par>
                              <p:par>
                                <p:cTn id="61" presetID="49" presetClass="exit" presetSubtype="0" accel="100000" fill="hold" nodeType="withEffect">
                                  <p:stCondLst>
                                    <p:cond delay="0"/>
                                  </p:stCondLst>
                                  <p:iterate type="lt">
                                    <p:tmPct val="0"/>
                                  </p:iterate>
                                  <p:childTnLst>
                                    <p:anim calcmode="lin" valueType="num">
                                      <p:cBhvr>
                                        <p:cTn id="62" dur="1000"/>
                                        <p:tgtEl>
                                          <p:spTgt spid="2051">
                                            <p:txEl>
                                              <p:pRg st="1" end="1"/>
                                            </p:txEl>
                                          </p:spTgt>
                                        </p:tgtEl>
                                        <p:attrNameLst>
                                          <p:attrName>ppt_w</p:attrName>
                                        </p:attrNameLst>
                                      </p:cBhvr>
                                      <p:tavLst>
                                        <p:tav tm="0">
                                          <p:val>
                                            <p:strVal val="ppt_w"/>
                                          </p:val>
                                        </p:tav>
                                        <p:tav tm="100000">
                                          <p:val>
                                            <p:fltVal val="0"/>
                                          </p:val>
                                        </p:tav>
                                      </p:tavLst>
                                    </p:anim>
                                    <p:anim calcmode="lin" valueType="num">
                                      <p:cBhvr>
                                        <p:cTn id="63" dur="1000"/>
                                        <p:tgtEl>
                                          <p:spTgt spid="2051">
                                            <p:txEl>
                                              <p:pRg st="1" end="1"/>
                                            </p:txEl>
                                          </p:spTgt>
                                        </p:tgtEl>
                                        <p:attrNameLst>
                                          <p:attrName>ppt_h</p:attrName>
                                        </p:attrNameLst>
                                      </p:cBhvr>
                                      <p:tavLst>
                                        <p:tav tm="0">
                                          <p:val>
                                            <p:strVal val="ppt_h"/>
                                          </p:val>
                                        </p:tav>
                                        <p:tav tm="100000">
                                          <p:val>
                                            <p:fltVal val="0"/>
                                          </p:val>
                                        </p:tav>
                                      </p:tavLst>
                                    </p:anim>
                                    <p:anim calcmode="lin" valueType="num">
                                      <p:cBhvr>
                                        <p:cTn id="64" dur="1000"/>
                                        <p:tgtEl>
                                          <p:spTgt spid="2051">
                                            <p:txEl>
                                              <p:pRg st="1" end="1"/>
                                            </p:txEl>
                                          </p:spTgt>
                                        </p:tgtEl>
                                        <p:attrNameLst>
                                          <p:attrName>style.rotation</p:attrName>
                                        </p:attrNameLst>
                                      </p:cBhvr>
                                      <p:tavLst>
                                        <p:tav tm="0">
                                          <p:val>
                                            <p:fltVal val="0"/>
                                          </p:val>
                                        </p:tav>
                                        <p:tav tm="100000">
                                          <p:val>
                                            <p:fltVal val="360"/>
                                          </p:val>
                                        </p:tav>
                                      </p:tavLst>
                                    </p:anim>
                                    <p:animEffect transition="out" filter="fade">
                                      <p:cBhvr>
                                        <p:cTn id="65" dur="1000"/>
                                        <p:tgtEl>
                                          <p:spTgt spid="2051">
                                            <p:txEl>
                                              <p:pRg st="1" end="1"/>
                                            </p:txEl>
                                          </p:spTgt>
                                        </p:tgtEl>
                                      </p:cBhvr>
                                    </p:animEffect>
                                    <p:set>
                                      <p:cBhvr>
                                        <p:cTn id="66" dur="1" fill="hold">
                                          <p:stCondLst>
                                            <p:cond delay="999"/>
                                          </p:stCondLst>
                                        </p:cTn>
                                        <p:tgtEl>
                                          <p:spTgt spid="2051">
                                            <p:txEl>
                                              <p:pRg st="1" end="1"/>
                                            </p:txEl>
                                          </p:spTgt>
                                        </p:tgtEl>
                                        <p:attrNameLst>
                                          <p:attrName>style.visibility</p:attrName>
                                        </p:attrNameLst>
                                      </p:cBhvr>
                                      <p:to>
                                        <p:strVal val="hidden"/>
                                      </p:to>
                                    </p:set>
                                  </p:childTnLst>
                                </p:cTn>
                              </p:par>
                              <p:par>
                                <p:cTn id="67" presetID="49" presetClass="exit" presetSubtype="0" accel="100000" fill="hold" nodeType="withEffect">
                                  <p:stCondLst>
                                    <p:cond delay="0"/>
                                  </p:stCondLst>
                                  <p:iterate type="lt">
                                    <p:tmPct val="0"/>
                                  </p:iterate>
                                  <p:childTnLst>
                                    <p:anim calcmode="lin" valueType="num">
                                      <p:cBhvr>
                                        <p:cTn id="68" dur="1000"/>
                                        <p:tgtEl>
                                          <p:spTgt spid="2051">
                                            <p:txEl>
                                              <p:pRg st="2" end="2"/>
                                            </p:txEl>
                                          </p:spTgt>
                                        </p:tgtEl>
                                        <p:attrNameLst>
                                          <p:attrName>ppt_w</p:attrName>
                                        </p:attrNameLst>
                                      </p:cBhvr>
                                      <p:tavLst>
                                        <p:tav tm="0">
                                          <p:val>
                                            <p:strVal val="ppt_w"/>
                                          </p:val>
                                        </p:tav>
                                        <p:tav tm="100000">
                                          <p:val>
                                            <p:fltVal val="0"/>
                                          </p:val>
                                        </p:tav>
                                      </p:tavLst>
                                    </p:anim>
                                    <p:anim calcmode="lin" valueType="num">
                                      <p:cBhvr>
                                        <p:cTn id="69" dur="1000"/>
                                        <p:tgtEl>
                                          <p:spTgt spid="2051">
                                            <p:txEl>
                                              <p:pRg st="2" end="2"/>
                                            </p:txEl>
                                          </p:spTgt>
                                        </p:tgtEl>
                                        <p:attrNameLst>
                                          <p:attrName>ppt_h</p:attrName>
                                        </p:attrNameLst>
                                      </p:cBhvr>
                                      <p:tavLst>
                                        <p:tav tm="0">
                                          <p:val>
                                            <p:strVal val="ppt_h"/>
                                          </p:val>
                                        </p:tav>
                                        <p:tav tm="100000">
                                          <p:val>
                                            <p:fltVal val="0"/>
                                          </p:val>
                                        </p:tav>
                                      </p:tavLst>
                                    </p:anim>
                                    <p:anim calcmode="lin" valueType="num">
                                      <p:cBhvr>
                                        <p:cTn id="70" dur="1000"/>
                                        <p:tgtEl>
                                          <p:spTgt spid="2051">
                                            <p:txEl>
                                              <p:pRg st="2" end="2"/>
                                            </p:txEl>
                                          </p:spTgt>
                                        </p:tgtEl>
                                        <p:attrNameLst>
                                          <p:attrName>style.rotation</p:attrName>
                                        </p:attrNameLst>
                                      </p:cBhvr>
                                      <p:tavLst>
                                        <p:tav tm="0">
                                          <p:val>
                                            <p:fltVal val="0"/>
                                          </p:val>
                                        </p:tav>
                                        <p:tav tm="100000">
                                          <p:val>
                                            <p:fltVal val="360"/>
                                          </p:val>
                                        </p:tav>
                                      </p:tavLst>
                                    </p:anim>
                                    <p:animEffect transition="out" filter="fade">
                                      <p:cBhvr>
                                        <p:cTn id="71" dur="1000"/>
                                        <p:tgtEl>
                                          <p:spTgt spid="2051">
                                            <p:txEl>
                                              <p:pRg st="2" end="2"/>
                                            </p:txEl>
                                          </p:spTgt>
                                        </p:tgtEl>
                                      </p:cBhvr>
                                    </p:animEffect>
                                    <p:set>
                                      <p:cBhvr>
                                        <p:cTn id="72" dur="1" fill="hold">
                                          <p:stCondLst>
                                            <p:cond delay="999"/>
                                          </p:stCondLst>
                                        </p:cTn>
                                        <p:tgtEl>
                                          <p:spTgt spid="2051">
                                            <p:txEl>
                                              <p:pRg st="2" end="2"/>
                                            </p:txEl>
                                          </p:spTgt>
                                        </p:tgtEl>
                                        <p:attrNameLst>
                                          <p:attrName>style.visibility</p:attrName>
                                        </p:attrNameLst>
                                      </p:cBhvr>
                                      <p:to>
                                        <p:strVal val="hidden"/>
                                      </p:to>
                                    </p:set>
                                  </p:childTnLst>
                                </p:cTn>
                              </p:par>
                              <p:par>
                                <p:cTn id="73" presetID="49" presetClass="exit" presetSubtype="0" accel="100000" fill="hold" nodeType="withEffect">
                                  <p:stCondLst>
                                    <p:cond delay="0"/>
                                  </p:stCondLst>
                                  <p:iterate type="lt">
                                    <p:tmPct val="0"/>
                                  </p:iterate>
                                  <p:childTnLst>
                                    <p:anim calcmode="lin" valueType="num">
                                      <p:cBhvr>
                                        <p:cTn id="74" dur="1000"/>
                                        <p:tgtEl>
                                          <p:spTgt spid="2051">
                                            <p:txEl>
                                              <p:pRg st="3" end="3"/>
                                            </p:txEl>
                                          </p:spTgt>
                                        </p:tgtEl>
                                        <p:attrNameLst>
                                          <p:attrName>ppt_w</p:attrName>
                                        </p:attrNameLst>
                                      </p:cBhvr>
                                      <p:tavLst>
                                        <p:tav tm="0">
                                          <p:val>
                                            <p:strVal val="ppt_w"/>
                                          </p:val>
                                        </p:tav>
                                        <p:tav tm="100000">
                                          <p:val>
                                            <p:fltVal val="0"/>
                                          </p:val>
                                        </p:tav>
                                      </p:tavLst>
                                    </p:anim>
                                    <p:anim calcmode="lin" valueType="num">
                                      <p:cBhvr>
                                        <p:cTn id="75" dur="1000"/>
                                        <p:tgtEl>
                                          <p:spTgt spid="2051">
                                            <p:txEl>
                                              <p:pRg st="3" end="3"/>
                                            </p:txEl>
                                          </p:spTgt>
                                        </p:tgtEl>
                                        <p:attrNameLst>
                                          <p:attrName>ppt_h</p:attrName>
                                        </p:attrNameLst>
                                      </p:cBhvr>
                                      <p:tavLst>
                                        <p:tav tm="0">
                                          <p:val>
                                            <p:strVal val="ppt_h"/>
                                          </p:val>
                                        </p:tav>
                                        <p:tav tm="100000">
                                          <p:val>
                                            <p:fltVal val="0"/>
                                          </p:val>
                                        </p:tav>
                                      </p:tavLst>
                                    </p:anim>
                                    <p:anim calcmode="lin" valueType="num">
                                      <p:cBhvr>
                                        <p:cTn id="76" dur="1000"/>
                                        <p:tgtEl>
                                          <p:spTgt spid="2051">
                                            <p:txEl>
                                              <p:pRg st="3" end="3"/>
                                            </p:txEl>
                                          </p:spTgt>
                                        </p:tgtEl>
                                        <p:attrNameLst>
                                          <p:attrName>style.rotation</p:attrName>
                                        </p:attrNameLst>
                                      </p:cBhvr>
                                      <p:tavLst>
                                        <p:tav tm="0">
                                          <p:val>
                                            <p:fltVal val="0"/>
                                          </p:val>
                                        </p:tav>
                                        <p:tav tm="100000">
                                          <p:val>
                                            <p:fltVal val="360"/>
                                          </p:val>
                                        </p:tav>
                                      </p:tavLst>
                                    </p:anim>
                                    <p:animEffect transition="out" filter="fade">
                                      <p:cBhvr>
                                        <p:cTn id="77" dur="1000"/>
                                        <p:tgtEl>
                                          <p:spTgt spid="2051">
                                            <p:txEl>
                                              <p:pRg st="3" end="3"/>
                                            </p:txEl>
                                          </p:spTgt>
                                        </p:tgtEl>
                                      </p:cBhvr>
                                    </p:animEffect>
                                    <p:set>
                                      <p:cBhvr>
                                        <p:cTn id="78" dur="1" fill="hold">
                                          <p:stCondLst>
                                            <p:cond delay="999"/>
                                          </p:stCondLst>
                                        </p:cTn>
                                        <p:tgtEl>
                                          <p:spTgt spid="2051">
                                            <p:txEl>
                                              <p:pRg st="3" end="3"/>
                                            </p:txEl>
                                          </p:spTgt>
                                        </p:tgtEl>
                                        <p:attrNameLst>
                                          <p:attrName>style.visibility</p:attrName>
                                        </p:attrNameLst>
                                      </p:cBhvr>
                                      <p:to>
                                        <p:strVal val="hidden"/>
                                      </p:to>
                                    </p:set>
                                  </p:childTnLst>
                                </p:cTn>
                              </p:par>
                              <p:par>
                                <p:cTn id="79" presetID="49" presetClass="exit" presetSubtype="0" accel="100000" fill="hold" nodeType="withEffect">
                                  <p:stCondLst>
                                    <p:cond delay="0"/>
                                  </p:stCondLst>
                                  <p:iterate type="lt">
                                    <p:tmPct val="0"/>
                                  </p:iterate>
                                  <p:childTnLst>
                                    <p:anim calcmode="lin" valueType="num">
                                      <p:cBhvr>
                                        <p:cTn id="80" dur="1000"/>
                                        <p:tgtEl>
                                          <p:spTgt spid="2051">
                                            <p:txEl>
                                              <p:pRg st="4" end="4"/>
                                            </p:txEl>
                                          </p:spTgt>
                                        </p:tgtEl>
                                        <p:attrNameLst>
                                          <p:attrName>ppt_w</p:attrName>
                                        </p:attrNameLst>
                                      </p:cBhvr>
                                      <p:tavLst>
                                        <p:tav tm="0">
                                          <p:val>
                                            <p:strVal val="ppt_w"/>
                                          </p:val>
                                        </p:tav>
                                        <p:tav tm="100000">
                                          <p:val>
                                            <p:fltVal val="0"/>
                                          </p:val>
                                        </p:tav>
                                      </p:tavLst>
                                    </p:anim>
                                    <p:anim calcmode="lin" valueType="num">
                                      <p:cBhvr>
                                        <p:cTn id="81" dur="1000"/>
                                        <p:tgtEl>
                                          <p:spTgt spid="2051">
                                            <p:txEl>
                                              <p:pRg st="4" end="4"/>
                                            </p:txEl>
                                          </p:spTgt>
                                        </p:tgtEl>
                                        <p:attrNameLst>
                                          <p:attrName>ppt_h</p:attrName>
                                        </p:attrNameLst>
                                      </p:cBhvr>
                                      <p:tavLst>
                                        <p:tav tm="0">
                                          <p:val>
                                            <p:strVal val="ppt_h"/>
                                          </p:val>
                                        </p:tav>
                                        <p:tav tm="100000">
                                          <p:val>
                                            <p:fltVal val="0"/>
                                          </p:val>
                                        </p:tav>
                                      </p:tavLst>
                                    </p:anim>
                                    <p:anim calcmode="lin" valueType="num">
                                      <p:cBhvr>
                                        <p:cTn id="82" dur="1000"/>
                                        <p:tgtEl>
                                          <p:spTgt spid="2051">
                                            <p:txEl>
                                              <p:pRg st="4" end="4"/>
                                            </p:txEl>
                                          </p:spTgt>
                                        </p:tgtEl>
                                        <p:attrNameLst>
                                          <p:attrName>style.rotation</p:attrName>
                                        </p:attrNameLst>
                                      </p:cBhvr>
                                      <p:tavLst>
                                        <p:tav tm="0">
                                          <p:val>
                                            <p:fltVal val="0"/>
                                          </p:val>
                                        </p:tav>
                                        <p:tav tm="100000">
                                          <p:val>
                                            <p:fltVal val="360"/>
                                          </p:val>
                                        </p:tav>
                                      </p:tavLst>
                                    </p:anim>
                                    <p:animEffect transition="out" filter="fade">
                                      <p:cBhvr>
                                        <p:cTn id="83" dur="1000"/>
                                        <p:tgtEl>
                                          <p:spTgt spid="2051">
                                            <p:txEl>
                                              <p:pRg st="4" end="4"/>
                                            </p:txEl>
                                          </p:spTgt>
                                        </p:tgtEl>
                                      </p:cBhvr>
                                    </p:animEffect>
                                    <p:set>
                                      <p:cBhvr>
                                        <p:cTn id="84" dur="1" fill="hold">
                                          <p:stCondLst>
                                            <p:cond delay="999"/>
                                          </p:stCondLst>
                                        </p:cTn>
                                        <p:tgtEl>
                                          <p:spTgt spid="2051">
                                            <p:txEl>
                                              <p:pRg st="4" end="4"/>
                                            </p:txEl>
                                          </p:spTgt>
                                        </p:tgtEl>
                                        <p:attrNameLst>
                                          <p:attrName>style.visibility</p:attrName>
                                        </p:attrNameLst>
                                      </p:cBhvr>
                                      <p:to>
                                        <p:strVal val="hidden"/>
                                      </p:to>
                                    </p:set>
                                  </p:childTnLst>
                                </p:cTn>
                              </p:par>
                              <p:par>
                                <p:cTn id="85" presetID="49" presetClass="exit" presetSubtype="0" accel="100000" fill="hold" grpId="3" nodeType="withEffect">
                                  <p:stCondLst>
                                    <p:cond delay="0"/>
                                  </p:stCondLst>
                                  <p:childTnLst>
                                    <p:anim calcmode="lin" valueType="num">
                                      <p:cBhvr>
                                        <p:cTn id="86" dur="500"/>
                                        <p:tgtEl>
                                          <p:spTgt spid="2050"/>
                                        </p:tgtEl>
                                        <p:attrNameLst>
                                          <p:attrName>ppt_w</p:attrName>
                                        </p:attrNameLst>
                                      </p:cBhvr>
                                      <p:tavLst>
                                        <p:tav tm="0">
                                          <p:val>
                                            <p:strVal val="ppt_w"/>
                                          </p:val>
                                        </p:tav>
                                        <p:tav tm="100000">
                                          <p:val>
                                            <p:fltVal val="0"/>
                                          </p:val>
                                        </p:tav>
                                      </p:tavLst>
                                    </p:anim>
                                    <p:anim calcmode="lin" valueType="num">
                                      <p:cBhvr>
                                        <p:cTn id="87" dur="500"/>
                                        <p:tgtEl>
                                          <p:spTgt spid="2050"/>
                                        </p:tgtEl>
                                        <p:attrNameLst>
                                          <p:attrName>ppt_h</p:attrName>
                                        </p:attrNameLst>
                                      </p:cBhvr>
                                      <p:tavLst>
                                        <p:tav tm="0">
                                          <p:val>
                                            <p:strVal val="ppt_h"/>
                                          </p:val>
                                        </p:tav>
                                        <p:tav tm="100000">
                                          <p:val>
                                            <p:fltVal val="0"/>
                                          </p:val>
                                        </p:tav>
                                      </p:tavLst>
                                    </p:anim>
                                    <p:anim calcmode="lin" valueType="num">
                                      <p:cBhvr>
                                        <p:cTn id="88" dur="500"/>
                                        <p:tgtEl>
                                          <p:spTgt spid="2050"/>
                                        </p:tgtEl>
                                        <p:attrNameLst>
                                          <p:attrName>style.rotation</p:attrName>
                                        </p:attrNameLst>
                                      </p:cBhvr>
                                      <p:tavLst>
                                        <p:tav tm="0">
                                          <p:val>
                                            <p:fltVal val="0"/>
                                          </p:val>
                                        </p:tav>
                                        <p:tav tm="100000">
                                          <p:val>
                                            <p:fltVal val="360"/>
                                          </p:val>
                                        </p:tav>
                                      </p:tavLst>
                                    </p:anim>
                                    <p:animEffect transition="out" filter="fade">
                                      <p:cBhvr>
                                        <p:cTn id="89" dur="500"/>
                                        <p:tgtEl>
                                          <p:spTgt spid="2050"/>
                                        </p:tgtEl>
                                      </p:cBhvr>
                                    </p:animEffect>
                                    <p:set>
                                      <p:cBhvr>
                                        <p:cTn id="90" dur="1" fill="hold">
                                          <p:stCondLst>
                                            <p:cond delay="499"/>
                                          </p:stCondLst>
                                        </p:cTn>
                                        <p:tgtEl>
                                          <p:spTgt spid="2050"/>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50" grpId="0"/>
      <p:bldP spid="2050" grpId="1"/>
      <p:bldP spid="2050" grpId="2"/>
      <p:bldP spid="2050" grpId="3"/>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7277" name="Rectangle 13"/>
          <p:cNvSpPr>
            <a:spLocks noGrp="1" noChangeArrowheads="1"/>
          </p:cNvSpPr>
          <p:nvPr>
            <p:ph type="title"/>
          </p:nvPr>
        </p:nvSpPr>
        <p:spPr/>
        <p:txBody>
          <a:bodyPr/>
          <a:lstStyle/>
          <a:p>
            <a:pPr rtl="0"/>
            <a:r>
              <a:rPr lang="en-US" sz="3600" b="1">
                <a:solidFill>
                  <a:srgbClr val="FF5050"/>
                </a:solidFill>
              </a:rPr>
              <a:t>Economic bodies of the State Employees Union</a:t>
            </a:r>
            <a:r>
              <a:rPr lang="en-US" sz="4000" b="1">
                <a:solidFill>
                  <a:schemeClr val="hlink"/>
                </a:solidFill>
                <a:effectLst/>
              </a:rPr>
              <a:t/>
            </a:r>
            <a:br>
              <a:rPr lang="en-US" sz="4000" b="1">
                <a:solidFill>
                  <a:schemeClr val="hlink"/>
                </a:solidFill>
                <a:effectLst/>
              </a:rPr>
            </a:br>
            <a:endParaRPr lang="en-US" sz="4000" b="1">
              <a:solidFill>
                <a:schemeClr val="hlink"/>
              </a:solidFill>
              <a:effectLst/>
            </a:endParaRPr>
          </a:p>
        </p:txBody>
      </p:sp>
      <p:graphicFrame>
        <p:nvGraphicFramePr>
          <p:cNvPr id="267289" name="Organization Chart 25"/>
          <p:cNvGraphicFramePr>
            <a:graphicFrameLocks/>
          </p:cNvGraphicFramePr>
          <p:nvPr>
            <p:ph type="dgm" idx="1"/>
          </p:nvPr>
        </p:nvGraphicFramePr>
        <p:xfrm>
          <a:off x="395288" y="333375"/>
          <a:ext cx="8208962" cy="5522913"/>
        </p:xfrm>
        <a:graphic>
          <a:graphicData uri="http://schemas.openxmlformats.org/drawingml/2006/compatibility">
            <com:legacyDrawing xmlns:com="http://schemas.openxmlformats.org/drawingml/2006/compatibility" spid="_x0000_s267289"/>
          </a:graphicData>
        </a:graphic>
      </p:graphicFrame>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5" presetClass="entr" presetSubtype="0" fill="hold" grpId="2" nodeType="afterEffect">
                                  <p:stCondLst>
                                    <p:cond delay="0"/>
                                  </p:stCondLst>
                                  <p:childTnLst>
                                    <p:set>
                                      <p:cBhvr>
                                        <p:cTn id="6" dur="1" fill="hold">
                                          <p:stCondLst>
                                            <p:cond delay="0"/>
                                          </p:stCondLst>
                                        </p:cTn>
                                        <p:tgtEl>
                                          <p:spTgt spid="267289">
                                            <p:subSp spid="_x0000_s267290"/>
                                          </p:spTgt>
                                        </p:tgtEl>
                                        <p:attrNameLst>
                                          <p:attrName>style.visibility</p:attrName>
                                        </p:attrNameLst>
                                      </p:cBhvr>
                                      <p:to>
                                        <p:strVal val="visible"/>
                                      </p:to>
                                    </p:set>
                                    <p:animEffect transition="in" filter="fade">
                                      <p:cBhvr>
                                        <p:cTn id="7" dur="1000"/>
                                        <p:tgtEl>
                                          <p:spTgt spid="267289">
                                            <p:subSp spid="_x0000_s267290"/>
                                          </p:spTgt>
                                        </p:tgtEl>
                                      </p:cBhvr>
                                    </p:animEffect>
                                    <p:anim calcmode="lin" valueType="num">
                                      <p:cBhvr>
                                        <p:cTn id="8" dur="1000" fill="hold"/>
                                        <p:tgtEl>
                                          <p:spTgt spid="267289">
                                            <p:subSp spid="_x0000_s267290"/>
                                          </p:spTgt>
                                        </p:tgtEl>
                                        <p:attrNameLst>
                                          <p:attrName>style.rotation</p:attrName>
                                        </p:attrNameLst>
                                      </p:cBhvr>
                                      <p:tavLst>
                                        <p:tav tm="0">
                                          <p:val>
                                            <p:fltVal val="720"/>
                                          </p:val>
                                        </p:tav>
                                        <p:tav tm="100000">
                                          <p:val>
                                            <p:fltVal val="0"/>
                                          </p:val>
                                        </p:tav>
                                      </p:tavLst>
                                    </p:anim>
                                    <p:anim calcmode="lin" valueType="num">
                                      <p:cBhvr>
                                        <p:cTn id="9" dur="1000" fill="hold"/>
                                        <p:tgtEl>
                                          <p:spTgt spid="267289">
                                            <p:subSp spid="_x0000_s267290"/>
                                          </p:spTgt>
                                        </p:tgtEl>
                                        <p:attrNameLst>
                                          <p:attrName>ppt_h</p:attrName>
                                        </p:attrNameLst>
                                      </p:cBhvr>
                                      <p:tavLst>
                                        <p:tav tm="0">
                                          <p:val>
                                            <p:fltVal val="0"/>
                                          </p:val>
                                        </p:tav>
                                        <p:tav tm="100000">
                                          <p:val>
                                            <p:strVal val="#ppt_h"/>
                                          </p:val>
                                        </p:tav>
                                      </p:tavLst>
                                    </p:anim>
                                    <p:anim calcmode="lin" valueType="num">
                                      <p:cBhvr>
                                        <p:cTn id="10" dur="1000" fill="hold"/>
                                        <p:tgtEl>
                                          <p:spTgt spid="267289">
                                            <p:subSp spid="_x0000_s267290"/>
                                          </p:spTgt>
                                        </p:tgtEl>
                                        <p:attrNameLst>
                                          <p:attrName>ppt_w</p:attrName>
                                        </p:attrNameLst>
                                      </p:cBhvr>
                                      <p:tavLst>
                                        <p:tav tm="0">
                                          <p:val>
                                            <p:fltVal val="0"/>
                                          </p:val>
                                        </p:tav>
                                        <p:tav tm="100000">
                                          <p:val>
                                            <p:strVal val="#ppt_w"/>
                                          </p:val>
                                        </p:tav>
                                      </p:tavLst>
                                    </p:anim>
                                  </p:childTnLst>
                                </p:cTn>
                              </p:par>
                            </p:childTnLst>
                          </p:cTn>
                        </p:par>
                        <p:par>
                          <p:cTn id="11" fill="hold">
                            <p:stCondLst>
                              <p:cond delay="1000"/>
                            </p:stCondLst>
                            <p:childTnLst>
                              <p:par>
                                <p:cTn id="12" presetID="35" presetClass="entr" presetSubtype="0" fill="hold" grpId="2" nodeType="afterEffect">
                                  <p:stCondLst>
                                    <p:cond delay="0"/>
                                  </p:stCondLst>
                                  <p:childTnLst>
                                    <p:set>
                                      <p:cBhvr>
                                        <p:cTn id="13" dur="1" fill="hold">
                                          <p:stCondLst>
                                            <p:cond delay="0"/>
                                          </p:stCondLst>
                                        </p:cTn>
                                        <p:tgtEl>
                                          <p:spTgt spid="267289">
                                            <p:subSp spid="_x0000_s267291"/>
                                          </p:spTgt>
                                        </p:tgtEl>
                                        <p:attrNameLst>
                                          <p:attrName>style.visibility</p:attrName>
                                        </p:attrNameLst>
                                      </p:cBhvr>
                                      <p:to>
                                        <p:strVal val="visible"/>
                                      </p:to>
                                    </p:set>
                                    <p:animEffect transition="in" filter="fade">
                                      <p:cBhvr>
                                        <p:cTn id="14" dur="1000"/>
                                        <p:tgtEl>
                                          <p:spTgt spid="267289">
                                            <p:subSp spid="_x0000_s267291"/>
                                          </p:spTgt>
                                        </p:tgtEl>
                                      </p:cBhvr>
                                    </p:animEffect>
                                    <p:anim calcmode="lin" valueType="num">
                                      <p:cBhvr>
                                        <p:cTn id="15" dur="1000" fill="hold"/>
                                        <p:tgtEl>
                                          <p:spTgt spid="267289">
                                            <p:subSp spid="_x0000_s267291"/>
                                          </p:spTgt>
                                        </p:tgtEl>
                                        <p:attrNameLst>
                                          <p:attrName>style.rotation</p:attrName>
                                        </p:attrNameLst>
                                      </p:cBhvr>
                                      <p:tavLst>
                                        <p:tav tm="0">
                                          <p:val>
                                            <p:fltVal val="720"/>
                                          </p:val>
                                        </p:tav>
                                        <p:tav tm="100000">
                                          <p:val>
                                            <p:fltVal val="0"/>
                                          </p:val>
                                        </p:tav>
                                      </p:tavLst>
                                    </p:anim>
                                    <p:anim calcmode="lin" valueType="num">
                                      <p:cBhvr>
                                        <p:cTn id="16" dur="1000" fill="hold"/>
                                        <p:tgtEl>
                                          <p:spTgt spid="267289">
                                            <p:subSp spid="_x0000_s267291"/>
                                          </p:spTgt>
                                        </p:tgtEl>
                                        <p:attrNameLst>
                                          <p:attrName>ppt_h</p:attrName>
                                        </p:attrNameLst>
                                      </p:cBhvr>
                                      <p:tavLst>
                                        <p:tav tm="0">
                                          <p:val>
                                            <p:fltVal val="0"/>
                                          </p:val>
                                        </p:tav>
                                        <p:tav tm="100000">
                                          <p:val>
                                            <p:strVal val="#ppt_h"/>
                                          </p:val>
                                        </p:tav>
                                      </p:tavLst>
                                    </p:anim>
                                    <p:anim calcmode="lin" valueType="num">
                                      <p:cBhvr>
                                        <p:cTn id="17" dur="1000" fill="hold"/>
                                        <p:tgtEl>
                                          <p:spTgt spid="267289">
                                            <p:subSp spid="_x0000_s267291"/>
                                          </p:spTgt>
                                        </p:tgtEl>
                                        <p:attrNameLst>
                                          <p:attrName>ppt_w</p:attrName>
                                        </p:attrNameLst>
                                      </p:cBhvr>
                                      <p:tavLst>
                                        <p:tav tm="0">
                                          <p:val>
                                            <p:fltVal val="0"/>
                                          </p:val>
                                        </p:tav>
                                        <p:tav tm="100000">
                                          <p:val>
                                            <p:strVal val="#ppt_w"/>
                                          </p:val>
                                        </p:tav>
                                      </p:tavLst>
                                    </p:anim>
                                  </p:childTnLst>
                                </p:cTn>
                              </p:par>
                            </p:childTnLst>
                          </p:cTn>
                        </p:par>
                        <p:par>
                          <p:cTn id="18" fill="hold">
                            <p:stCondLst>
                              <p:cond delay="2000"/>
                            </p:stCondLst>
                            <p:childTnLst>
                              <p:par>
                                <p:cTn id="19" presetID="35" presetClass="entr" presetSubtype="0" fill="hold" grpId="2" nodeType="afterEffect">
                                  <p:stCondLst>
                                    <p:cond delay="0"/>
                                  </p:stCondLst>
                                  <p:childTnLst>
                                    <p:set>
                                      <p:cBhvr>
                                        <p:cTn id="20" dur="1" fill="hold">
                                          <p:stCondLst>
                                            <p:cond delay="0"/>
                                          </p:stCondLst>
                                        </p:cTn>
                                        <p:tgtEl>
                                          <p:spTgt spid="267289">
                                            <p:subSp spid="_x0000_s267292"/>
                                          </p:spTgt>
                                        </p:tgtEl>
                                        <p:attrNameLst>
                                          <p:attrName>style.visibility</p:attrName>
                                        </p:attrNameLst>
                                      </p:cBhvr>
                                      <p:to>
                                        <p:strVal val="visible"/>
                                      </p:to>
                                    </p:set>
                                    <p:animEffect transition="in" filter="fade">
                                      <p:cBhvr>
                                        <p:cTn id="21" dur="1000"/>
                                        <p:tgtEl>
                                          <p:spTgt spid="267289">
                                            <p:subSp spid="_x0000_s267292"/>
                                          </p:spTgt>
                                        </p:tgtEl>
                                      </p:cBhvr>
                                    </p:animEffect>
                                    <p:anim calcmode="lin" valueType="num">
                                      <p:cBhvr>
                                        <p:cTn id="22" dur="1000" fill="hold"/>
                                        <p:tgtEl>
                                          <p:spTgt spid="267289">
                                            <p:subSp spid="_x0000_s267292"/>
                                          </p:spTgt>
                                        </p:tgtEl>
                                        <p:attrNameLst>
                                          <p:attrName>style.rotation</p:attrName>
                                        </p:attrNameLst>
                                      </p:cBhvr>
                                      <p:tavLst>
                                        <p:tav tm="0">
                                          <p:val>
                                            <p:fltVal val="720"/>
                                          </p:val>
                                        </p:tav>
                                        <p:tav tm="100000">
                                          <p:val>
                                            <p:fltVal val="0"/>
                                          </p:val>
                                        </p:tav>
                                      </p:tavLst>
                                    </p:anim>
                                    <p:anim calcmode="lin" valueType="num">
                                      <p:cBhvr>
                                        <p:cTn id="23" dur="1000" fill="hold"/>
                                        <p:tgtEl>
                                          <p:spTgt spid="267289">
                                            <p:subSp spid="_x0000_s267292"/>
                                          </p:spTgt>
                                        </p:tgtEl>
                                        <p:attrNameLst>
                                          <p:attrName>ppt_h</p:attrName>
                                        </p:attrNameLst>
                                      </p:cBhvr>
                                      <p:tavLst>
                                        <p:tav tm="0">
                                          <p:val>
                                            <p:fltVal val="0"/>
                                          </p:val>
                                        </p:tav>
                                        <p:tav tm="100000">
                                          <p:val>
                                            <p:strVal val="#ppt_h"/>
                                          </p:val>
                                        </p:tav>
                                      </p:tavLst>
                                    </p:anim>
                                    <p:anim calcmode="lin" valueType="num">
                                      <p:cBhvr>
                                        <p:cTn id="24" dur="1000" fill="hold"/>
                                        <p:tgtEl>
                                          <p:spTgt spid="267289">
                                            <p:subSp spid="_x0000_s267292"/>
                                          </p:spTgt>
                                        </p:tgtEl>
                                        <p:attrNameLst>
                                          <p:attrName>ppt_w</p:attrName>
                                        </p:attrNameLst>
                                      </p:cBhvr>
                                      <p:tavLst>
                                        <p:tav tm="0">
                                          <p:val>
                                            <p:fltVal val="0"/>
                                          </p:val>
                                        </p:tav>
                                        <p:tav tm="100000">
                                          <p:val>
                                            <p:strVal val="#ppt_w"/>
                                          </p:val>
                                        </p:tav>
                                      </p:tavLst>
                                    </p:anim>
                                  </p:childTnLst>
                                </p:cTn>
                              </p:par>
                            </p:childTnLst>
                          </p:cTn>
                        </p:par>
                        <p:par>
                          <p:cTn id="25" fill="hold">
                            <p:stCondLst>
                              <p:cond delay="3000"/>
                            </p:stCondLst>
                            <p:childTnLst>
                              <p:par>
                                <p:cTn id="26" presetID="35" presetClass="entr" presetSubtype="0" fill="hold" grpId="2" nodeType="afterEffect">
                                  <p:stCondLst>
                                    <p:cond delay="0"/>
                                  </p:stCondLst>
                                  <p:childTnLst>
                                    <p:set>
                                      <p:cBhvr>
                                        <p:cTn id="27" dur="1" fill="hold">
                                          <p:stCondLst>
                                            <p:cond delay="0"/>
                                          </p:stCondLst>
                                        </p:cTn>
                                        <p:tgtEl>
                                          <p:spTgt spid="267289">
                                            <p:subSp spid="_x0000_s267293"/>
                                          </p:spTgt>
                                        </p:tgtEl>
                                        <p:attrNameLst>
                                          <p:attrName>style.visibility</p:attrName>
                                        </p:attrNameLst>
                                      </p:cBhvr>
                                      <p:to>
                                        <p:strVal val="visible"/>
                                      </p:to>
                                    </p:set>
                                    <p:animEffect transition="in" filter="fade">
                                      <p:cBhvr>
                                        <p:cTn id="28" dur="1000"/>
                                        <p:tgtEl>
                                          <p:spTgt spid="267289">
                                            <p:subSp spid="_x0000_s267293"/>
                                          </p:spTgt>
                                        </p:tgtEl>
                                      </p:cBhvr>
                                    </p:animEffect>
                                    <p:anim calcmode="lin" valueType="num">
                                      <p:cBhvr>
                                        <p:cTn id="29" dur="1000" fill="hold"/>
                                        <p:tgtEl>
                                          <p:spTgt spid="267289">
                                            <p:subSp spid="_x0000_s267293"/>
                                          </p:spTgt>
                                        </p:tgtEl>
                                        <p:attrNameLst>
                                          <p:attrName>style.rotation</p:attrName>
                                        </p:attrNameLst>
                                      </p:cBhvr>
                                      <p:tavLst>
                                        <p:tav tm="0">
                                          <p:val>
                                            <p:fltVal val="720"/>
                                          </p:val>
                                        </p:tav>
                                        <p:tav tm="100000">
                                          <p:val>
                                            <p:fltVal val="0"/>
                                          </p:val>
                                        </p:tav>
                                      </p:tavLst>
                                    </p:anim>
                                    <p:anim calcmode="lin" valueType="num">
                                      <p:cBhvr>
                                        <p:cTn id="30" dur="1000" fill="hold"/>
                                        <p:tgtEl>
                                          <p:spTgt spid="267289">
                                            <p:subSp spid="_x0000_s267293"/>
                                          </p:spTgt>
                                        </p:tgtEl>
                                        <p:attrNameLst>
                                          <p:attrName>ppt_h</p:attrName>
                                        </p:attrNameLst>
                                      </p:cBhvr>
                                      <p:tavLst>
                                        <p:tav tm="0">
                                          <p:val>
                                            <p:fltVal val="0"/>
                                          </p:val>
                                        </p:tav>
                                        <p:tav tm="100000">
                                          <p:val>
                                            <p:strVal val="#ppt_h"/>
                                          </p:val>
                                        </p:tav>
                                      </p:tavLst>
                                    </p:anim>
                                    <p:anim calcmode="lin" valueType="num">
                                      <p:cBhvr>
                                        <p:cTn id="31" dur="1000" fill="hold"/>
                                        <p:tgtEl>
                                          <p:spTgt spid="267289">
                                            <p:subSp spid="_x0000_s267293"/>
                                          </p:spTgt>
                                        </p:tgtEl>
                                        <p:attrNameLst>
                                          <p:attrName>ppt_w</p:attrName>
                                        </p:attrNameLst>
                                      </p:cBhvr>
                                      <p:tavLst>
                                        <p:tav tm="0">
                                          <p:val>
                                            <p:fltVal val="0"/>
                                          </p:val>
                                        </p:tav>
                                        <p:tav tm="100000">
                                          <p:val>
                                            <p:strVal val="#ppt_w"/>
                                          </p:val>
                                        </p:tav>
                                      </p:tavLst>
                                    </p:anim>
                                  </p:childTnLst>
                                </p:cTn>
                              </p:par>
                            </p:childTnLst>
                          </p:cTn>
                        </p:par>
                        <p:par>
                          <p:cTn id="32" fill="hold">
                            <p:stCondLst>
                              <p:cond delay="4000"/>
                            </p:stCondLst>
                            <p:childTnLst>
                              <p:par>
                                <p:cTn id="33" presetID="35" presetClass="entr" presetSubtype="0" fill="hold" grpId="2" nodeType="afterEffect">
                                  <p:stCondLst>
                                    <p:cond delay="0"/>
                                  </p:stCondLst>
                                  <p:childTnLst>
                                    <p:set>
                                      <p:cBhvr>
                                        <p:cTn id="34" dur="1" fill="hold">
                                          <p:stCondLst>
                                            <p:cond delay="0"/>
                                          </p:stCondLst>
                                        </p:cTn>
                                        <p:tgtEl>
                                          <p:spTgt spid="267289">
                                            <p:subSp spid="_x0000_s267297"/>
                                          </p:spTgt>
                                        </p:tgtEl>
                                        <p:attrNameLst>
                                          <p:attrName>style.visibility</p:attrName>
                                        </p:attrNameLst>
                                      </p:cBhvr>
                                      <p:to>
                                        <p:strVal val="visible"/>
                                      </p:to>
                                    </p:set>
                                    <p:animEffect transition="in" filter="fade">
                                      <p:cBhvr>
                                        <p:cTn id="35" dur="1000"/>
                                        <p:tgtEl>
                                          <p:spTgt spid="267289">
                                            <p:subSp spid="_x0000_s267297"/>
                                          </p:spTgt>
                                        </p:tgtEl>
                                      </p:cBhvr>
                                    </p:animEffect>
                                    <p:anim calcmode="lin" valueType="num">
                                      <p:cBhvr>
                                        <p:cTn id="36" dur="1000" fill="hold"/>
                                        <p:tgtEl>
                                          <p:spTgt spid="267289">
                                            <p:subSp spid="_x0000_s267297"/>
                                          </p:spTgt>
                                        </p:tgtEl>
                                        <p:attrNameLst>
                                          <p:attrName>style.rotation</p:attrName>
                                        </p:attrNameLst>
                                      </p:cBhvr>
                                      <p:tavLst>
                                        <p:tav tm="0">
                                          <p:val>
                                            <p:fltVal val="720"/>
                                          </p:val>
                                        </p:tav>
                                        <p:tav tm="100000">
                                          <p:val>
                                            <p:fltVal val="0"/>
                                          </p:val>
                                        </p:tav>
                                      </p:tavLst>
                                    </p:anim>
                                    <p:anim calcmode="lin" valueType="num">
                                      <p:cBhvr>
                                        <p:cTn id="37" dur="1000" fill="hold"/>
                                        <p:tgtEl>
                                          <p:spTgt spid="267289">
                                            <p:subSp spid="_x0000_s267297"/>
                                          </p:spTgt>
                                        </p:tgtEl>
                                        <p:attrNameLst>
                                          <p:attrName>ppt_h</p:attrName>
                                        </p:attrNameLst>
                                      </p:cBhvr>
                                      <p:tavLst>
                                        <p:tav tm="0">
                                          <p:val>
                                            <p:fltVal val="0"/>
                                          </p:val>
                                        </p:tav>
                                        <p:tav tm="100000">
                                          <p:val>
                                            <p:strVal val="#ppt_h"/>
                                          </p:val>
                                        </p:tav>
                                      </p:tavLst>
                                    </p:anim>
                                    <p:anim calcmode="lin" valueType="num">
                                      <p:cBhvr>
                                        <p:cTn id="38" dur="1000" fill="hold"/>
                                        <p:tgtEl>
                                          <p:spTgt spid="267289">
                                            <p:subSp spid="_x0000_s267297"/>
                                          </p:spTgt>
                                        </p:tgtEl>
                                        <p:attrNameLst>
                                          <p:attrName>ppt_w</p:attrName>
                                        </p:attrNameLst>
                                      </p:cBhvr>
                                      <p:tavLst>
                                        <p:tav tm="0">
                                          <p:val>
                                            <p:fltVal val="0"/>
                                          </p:val>
                                        </p:tav>
                                        <p:tav tm="100000">
                                          <p:val>
                                            <p:strVal val="#ppt_w"/>
                                          </p:val>
                                        </p:tav>
                                      </p:tavLst>
                                    </p:anim>
                                  </p:childTnLst>
                                </p:cTn>
                              </p:par>
                            </p:childTnLst>
                          </p:cTn>
                        </p:par>
                        <p:par>
                          <p:cTn id="39" fill="hold">
                            <p:stCondLst>
                              <p:cond delay="5000"/>
                            </p:stCondLst>
                            <p:childTnLst>
                              <p:par>
                                <p:cTn id="40" presetID="35" presetClass="entr" presetSubtype="0" fill="hold" grpId="2" nodeType="afterEffect">
                                  <p:stCondLst>
                                    <p:cond delay="0"/>
                                  </p:stCondLst>
                                  <p:childTnLst>
                                    <p:set>
                                      <p:cBhvr>
                                        <p:cTn id="41" dur="1" fill="hold">
                                          <p:stCondLst>
                                            <p:cond delay="0"/>
                                          </p:stCondLst>
                                        </p:cTn>
                                        <p:tgtEl>
                                          <p:spTgt spid="267289">
                                            <p:subSp spid="_x0000_s267299"/>
                                          </p:spTgt>
                                        </p:tgtEl>
                                        <p:attrNameLst>
                                          <p:attrName>style.visibility</p:attrName>
                                        </p:attrNameLst>
                                      </p:cBhvr>
                                      <p:to>
                                        <p:strVal val="visible"/>
                                      </p:to>
                                    </p:set>
                                    <p:animEffect transition="in" filter="fade">
                                      <p:cBhvr>
                                        <p:cTn id="42" dur="1000"/>
                                        <p:tgtEl>
                                          <p:spTgt spid="267289">
                                            <p:subSp spid="_x0000_s267299"/>
                                          </p:spTgt>
                                        </p:tgtEl>
                                      </p:cBhvr>
                                    </p:animEffect>
                                    <p:anim calcmode="lin" valueType="num">
                                      <p:cBhvr>
                                        <p:cTn id="43" dur="1000" fill="hold"/>
                                        <p:tgtEl>
                                          <p:spTgt spid="267289">
                                            <p:subSp spid="_x0000_s267299"/>
                                          </p:spTgt>
                                        </p:tgtEl>
                                        <p:attrNameLst>
                                          <p:attrName>style.rotation</p:attrName>
                                        </p:attrNameLst>
                                      </p:cBhvr>
                                      <p:tavLst>
                                        <p:tav tm="0">
                                          <p:val>
                                            <p:fltVal val="720"/>
                                          </p:val>
                                        </p:tav>
                                        <p:tav tm="100000">
                                          <p:val>
                                            <p:fltVal val="0"/>
                                          </p:val>
                                        </p:tav>
                                      </p:tavLst>
                                    </p:anim>
                                    <p:anim calcmode="lin" valueType="num">
                                      <p:cBhvr>
                                        <p:cTn id="44" dur="1000" fill="hold"/>
                                        <p:tgtEl>
                                          <p:spTgt spid="267289">
                                            <p:subSp spid="_x0000_s267299"/>
                                          </p:spTgt>
                                        </p:tgtEl>
                                        <p:attrNameLst>
                                          <p:attrName>ppt_h</p:attrName>
                                        </p:attrNameLst>
                                      </p:cBhvr>
                                      <p:tavLst>
                                        <p:tav tm="0">
                                          <p:val>
                                            <p:fltVal val="0"/>
                                          </p:val>
                                        </p:tav>
                                        <p:tav tm="100000">
                                          <p:val>
                                            <p:strVal val="#ppt_h"/>
                                          </p:val>
                                        </p:tav>
                                      </p:tavLst>
                                    </p:anim>
                                    <p:anim calcmode="lin" valueType="num">
                                      <p:cBhvr>
                                        <p:cTn id="45" dur="1000" fill="hold"/>
                                        <p:tgtEl>
                                          <p:spTgt spid="267289">
                                            <p:subSp spid="_x0000_s267299"/>
                                          </p:spTgt>
                                        </p:tgtEl>
                                        <p:attrNameLst>
                                          <p:attrName>ppt_w</p:attrName>
                                        </p:attrNameLst>
                                      </p:cBhvr>
                                      <p:tavLst>
                                        <p:tav tm="0">
                                          <p:val>
                                            <p:fltVal val="0"/>
                                          </p:val>
                                        </p:tav>
                                        <p:tav tm="100000">
                                          <p:val>
                                            <p:strVal val="#ppt_w"/>
                                          </p:val>
                                        </p:tav>
                                      </p:tavLst>
                                    </p:anim>
                                  </p:childTnLst>
                                </p:cTn>
                              </p:par>
                            </p:childTnLst>
                          </p:cTn>
                        </p:par>
                        <p:par>
                          <p:cTn id="46" fill="hold">
                            <p:stCondLst>
                              <p:cond delay="6000"/>
                            </p:stCondLst>
                            <p:childTnLst>
                              <p:par>
                                <p:cTn id="47" presetID="35" presetClass="entr" presetSubtype="0" fill="hold" grpId="2" nodeType="afterEffect">
                                  <p:stCondLst>
                                    <p:cond delay="0"/>
                                  </p:stCondLst>
                                  <p:childTnLst>
                                    <p:set>
                                      <p:cBhvr>
                                        <p:cTn id="48" dur="1" fill="hold">
                                          <p:stCondLst>
                                            <p:cond delay="0"/>
                                          </p:stCondLst>
                                        </p:cTn>
                                        <p:tgtEl>
                                          <p:spTgt spid="267289">
                                            <p:subSp spid="_x0000_s267301"/>
                                          </p:spTgt>
                                        </p:tgtEl>
                                        <p:attrNameLst>
                                          <p:attrName>style.visibility</p:attrName>
                                        </p:attrNameLst>
                                      </p:cBhvr>
                                      <p:to>
                                        <p:strVal val="visible"/>
                                      </p:to>
                                    </p:set>
                                    <p:animEffect transition="in" filter="fade">
                                      <p:cBhvr>
                                        <p:cTn id="49" dur="1000"/>
                                        <p:tgtEl>
                                          <p:spTgt spid="267289">
                                            <p:subSp spid="_x0000_s267301"/>
                                          </p:spTgt>
                                        </p:tgtEl>
                                      </p:cBhvr>
                                    </p:animEffect>
                                    <p:anim calcmode="lin" valueType="num">
                                      <p:cBhvr>
                                        <p:cTn id="50" dur="1000" fill="hold"/>
                                        <p:tgtEl>
                                          <p:spTgt spid="267289">
                                            <p:subSp spid="_x0000_s267301"/>
                                          </p:spTgt>
                                        </p:tgtEl>
                                        <p:attrNameLst>
                                          <p:attrName>style.rotation</p:attrName>
                                        </p:attrNameLst>
                                      </p:cBhvr>
                                      <p:tavLst>
                                        <p:tav tm="0">
                                          <p:val>
                                            <p:fltVal val="720"/>
                                          </p:val>
                                        </p:tav>
                                        <p:tav tm="100000">
                                          <p:val>
                                            <p:fltVal val="0"/>
                                          </p:val>
                                        </p:tav>
                                      </p:tavLst>
                                    </p:anim>
                                    <p:anim calcmode="lin" valueType="num">
                                      <p:cBhvr>
                                        <p:cTn id="51" dur="1000" fill="hold"/>
                                        <p:tgtEl>
                                          <p:spTgt spid="267289">
                                            <p:subSp spid="_x0000_s267301"/>
                                          </p:spTgt>
                                        </p:tgtEl>
                                        <p:attrNameLst>
                                          <p:attrName>ppt_h</p:attrName>
                                        </p:attrNameLst>
                                      </p:cBhvr>
                                      <p:tavLst>
                                        <p:tav tm="0">
                                          <p:val>
                                            <p:fltVal val="0"/>
                                          </p:val>
                                        </p:tav>
                                        <p:tav tm="100000">
                                          <p:val>
                                            <p:strVal val="#ppt_h"/>
                                          </p:val>
                                        </p:tav>
                                      </p:tavLst>
                                    </p:anim>
                                    <p:anim calcmode="lin" valueType="num">
                                      <p:cBhvr>
                                        <p:cTn id="52" dur="1000" fill="hold"/>
                                        <p:tgtEl>
                                          <p:spTgt spid="267289">
                                            <p:subSp spid="_x0000_s267301"/>
                                          </p:spTgt>
                                        </p:tgtEl>
                                        <p:attrNameLst>
                                          <p:attrName>ppt_w</p:attrName>
                                        </p:attrNameLst>
                                      </p:cBhvr>
                                      <p:tavLst>
                                        <p:tav tm="0">
                                          <p:val>
                                            <p:fltVal val="0"/>
                                          </p:val>
                                        </p:tav>
                                        <p:tav tm="100000">
                                          <p:val>
                                            <p:strVal val="#ppt_w"/>
                                          </p:val>
                                        </p:tav>
                                      </p:tavLst>
                                    </p:anim>
                                  </p:childTnLst>
                                </p:cTn>
                              </p:par>
                            </p:childTnLst>
                          </p:cTn>
                        </p:par>
                        <p:par>
                          <p:cTn id="53" fill="hold">
                            <p:stCondLst>
                              <p:cond delay="7000"/>
                            </p:stCondLst>
                            <p:childTnLst>
                              <p:par>
                                <p:cTn id="54" presetID="35" presetClass="entr" presetSubtype="0" fill="hold" grpId="2" nodeType="afterEffect">
                                  <p:stCondLst>
                                    <p:cond delay="0"/>
                                  </p:stCondLst>
                                  <p:childTnLst>
                                    <p:set>
                                      <p:cBhvr>
                                        <p:cTn id="55" dur="1" fill="hold">
                                          <p:stCondLst>
                                            <p:cond delay="0"/>
                                          </p:stCondLst>
                                        </p:cTn>
                                        <p:tgtEl>
                                          <p:spTgt spid="267289">
                                            <p:subSp spid="_x0000_s267303"/>
                                          </p:spTgt>
                                        </p:tgtEl>
                                        <p:attrNameLst>
                                          <p:attrName>style.visibility</p:attrName>
                                        </p:attrNameLst>
                                      </p:cBhvr>
                                      <p:to>
                                        <p:strVal val="visible"/>
                                      </p:to>
                                    </p:set>
                                    <p:animEffect transition="in" filter="fade">
                                      <p:cBhvr>
                                        <p:cTn id="56" dur="1000"/>
                                        <p:tgtEl>
                                          <p:spTgt spid="267289">
                                            <p:subSp spid="_x0000_s267303"/>
                                          </p:spTgt>
                                        </p:tgtEl>
                                      </p:cBhvr>
                                    </p:animEffect>
                                    <p:anim calcmode="lin" valueType="num">
                                      <p:cBhvr>
                                        <p:cTn id="57" dur="1000" fill="hold"/>
                                        <p:tgtEl>
                                          <p:spTgt spid="267289">
                                            <p:subSp spid="_x0000_s267303"/>
                                          </p:spTgt>
                                        </p:tgtEl>
                                        <p:attrNameLst>
                                          <p:attrName>style.rotation</p:attrName>
                                        </p:attrNameLst>
                                      </p:cBhvr>
                                      <p:tavLst>
                                        <p:tav tm="0">
                                          <p:val>
                                            <p:fltVal val="720"/>
                                          </p:val>
                                        </p:tav>
                                        <p:tav tm="100000">
                                          <p:val>
                                            <p:fltVal val="0"/>
                                          </p:val>
                                        </p:tav>
                                      </p:tavLst>
                                    </p:anim>
                                    <p:anim calcmode="lin" valueType="num">
                                      <p:cBhvr>
                                        <p:cTn id="58" dur="1000" fill="hold"/>
                                        <p:tgtEl>
                                          <p:spTgt spid="267289">
                                            <p:subSp spid="_x0000_s267303"/>
                                          </p:spTgt>
                                        </p:tgtEl>
                                        <p:attrNameLst>
                                          <p:attrName>ppt_h</p:attrName>
                                        </p:attrNameLst>
                                      </p:cBhvr>
                                      <p:tavLst>
                                        <p:tav tm="0">
                                          <p:val>
                                            <p:fltVal val="0"/>
                                          </p:val>
                                        </p:tav>
                                        <p:tav tm="100000">
                                          <p:val>
                                            <p:strVal val="#ppt_h"/>
                                          </p:val>
                                        </p:tav>
                                      </p:tavLst>
                                    </p:anim>
                                    <p:anim calcmode="lin" valueType="num">
                                      <p:cBhvr>
                                        <p:cTn id="59" dur="1000" fill="hold"/>
                                        <p:tgtEl>
                                          <p:spTgt spid="267289">
                                            <p:subSp spid="_x0000_s267303"/>
                                          </p:spTgt>
                                        </p:tgtEl>
                                        <p:attrNameLst>
                                          <p:attrName>ppt_w</p:attrName>
                                        </p:attrNameLst>
                                      </p:cBhvr>
                                      <p:tavLst>
                                        <p:tav tm="0">
                                          <p:val>
                                            <p:fltVal val="0"/>
                                          </p:val>
                                        </p:tav>
                                        <p:tav tm="100000">
                                          <p:val>
                                            <p:strVal val="#ppt_w"/>
                                          </p:val>
                                        </p:tav>
                                      </p:tavLst>
                                    </p:anim>
                                  </p:childTnLst>
                                </p:cTn>
                              </p:par>
                            </p:childTnLst>
                          </p:cTn>
                        </p:par>
                        <p:par>
                          <p:cTn id="60" fill="hold">
                            <p:stCondLst>
                              <p:cond delay="8000"/>
                            </p:stCondLst>
                            <p:childTnLst>
                              <p:par>
                                <p:cTn id="61" presetID="35" presetClass="entr" presetSubtype="0" fill="hold" grpId="2" nodeType="afterEffect">
                                  <p:stCondLst>
                                    <p:cond delay="0"/>
                                  </p:stCondLst>
                                  <p:childTnLst>
                                    <p:set>
                                      <p:cBhvr>
                                        <p:cTn id="62" dur="1" fill="hold">
                                          <p:stCondLst>
                                            <p:cond delay="0"/>
                                          </p:stCondLst>
                                        </p:cTn>
                                        <p:tgtEl>
                                          <p:spTgt spid="267289">
                                            <p:subSp spid="_x0000_s267319"/>
                                          </p:spTgt>
                                        </p:tgtEl>
                                        <p:attrNameLst>
                                          <p:attrName>style.visibility</p:attrName>
                                        </p:attrNameLst>
                                      </p:cBhvr>
                                      <p:to>
                                        <p:strVal val="visible"/>
                                      </p:to>
                                    </p:set>
                                    <p:animEffect transition="in" filter="fade">
                                      <p:cBhvr>
                                        <p:cTn id="63" dur="1000"/>
                                        <p:tgtEl>
                                          <p:spTgt spid="267289">
                                            <p:subSp spid="_x0000_s267319"/>
                                          </p:spTgt>
                                        </p:tgtEl>
                                      </p:cBhvr>
                                    </p:animEffect>
                                    <p:anim calcmode="lin" valueType="num">
                                      <p:cBhvr>
                                        <p:cTn id="64" dur="1000" fill="hold"/>
                                        <p:tgtEl>
                                          <p:spTgt spid="267289">
                                            <p:subSp spid="_x0000_s267319"/>
                                          </p:spTgt>
                                        </p:tgtEl>
                                        <p:attrNameLst>
                                          <p:attrName>style.rotation</p:attrName>
                                        </p:attrNameLst>
                                      </p:cBhvr>
                                      <p:tavLst>
                                        <p:tav tm="0">
                                          <p:val>
                                            <p:fltVal val="720"/>
                                          </p:val>
                                        </p:tav>
                                        <p:tav tm="100000">
                                          <p:val>
                                            <p:fltVal val="0"/>
                                          </p:val>
                                        </p:tav>
                                      </p:tavLst>
                                    </p:anim>
                                    <p:anim calcmode="lin" valueType="num">
                                      <p:cBhvr>
                                        <p:cTn id="65" dur="1000" fill="hold"/>
                                        <p:tgtEl>
                                          <p:spTgt spid="267289">
                                            <p:subSp spid="_x0000_s267319"/>
                                          </p:spTgt>
                                        </p:tgtEl>
                                        <p:attrNameLst>
                                          <p:attrName>ppt_h</p:attrName>
                                        </p:attrNameLst>
                                      </p:cBhvr>
                                      <p:tavLst>
                                        <p:tav tm="0">
                                          <p:val>
                                            <p:fltVal val="0"/>
                                          </p:val>
                                        </p:tav>
                                        <p:tav tm="100000">
                                          <p:val>
                                            <p:strVal val="#ppt_h"/>
                                          </p:val>
                                        </p:tav>
                                      </p:tavLst>
                                    </p:anim>
                                    <p:anim calcmode="lin" valueType="num">
                                      <p:cBhvr>
                                        <p:cTn id="66" dur="1000" fill="hold"/>
                                        <p:tgtEl>
                                          <p:spTgt spid="267289">
                                            <p:subSp spid="_x0000_s267319"/>
                                          </p:spTgt>
                                        </p:tgtEl>
                                        <p:attrNameLst>
                                          <p:attrName>ppt_w</p:attrName>
                                        </p:attrNameLst>
                                      </p:cBhvr>
                                      <p:tavLst>
                                        <p:tav tm="0">
                                          <p:val>
                                            <p:fltVal val="0"/>
                                          </p:val>
                                        </p:tav>
                                        <p:tav tm="100000">
                                          <p:val>
                                            <p:strVal val="#ppt_w"/>
                                          </p:val>
                                        </p:tav>
                                      </p:tavLst>
                                    </p:anim>
                                  </p:childTnLst>
                                </p:cTn>
                              </p:par>
                            </p:childTnLst>
                          </p:cTn>
                        </p:par>
                        <p:par>
                          <p:cTn id="67" fill="hold">
                            <p:stCondLst>
                              <p:cond delay="9000"/>
                            </p:stCondLst>
                            <p:childTnLst>
                              <p:par>
                                <p:cTn id="68" presetID="23" presetClass="emph" presetSubtype="0" fill="hold" grpId="0" nodeType="afterEffect">
                                  <p:stCondLst>
                                    <p:cond delay="0"/>
                                  </p:stCondLst>
                                  <p:childTnLst>
                                    <p:animClr clrSpc="hsl" dir="cw">
                                      <p:cBhvr override="childStyle">
                                        <p:cTn id="69" dur="1000" fill="hold"/>
                                        <p:tgtEl>
                                          <p:spTgt spid="267289">
                                            <p:subSp spid="_x0000_s267290"/>
                                          </p:spTgt>
                                        </p:tgtEl>
                                        <p:attrNameLst>
                                          <p:attrName>style.color</p:attrName>
                                        </p:attrNameLst>
                                      </p:cBhvr>
                                      <p:by>
                                        <p:hsl h="10842353" s="0" l="0"/>
                                      </p:by>
                                    </p:animClr>
                                    <p:animClr clrSpc="hsl" dir="cw">
                                      <p:cBhvr>
                                        <p:cTn id="70" dur="1000" fill="hold"/>
                                        <p:tgtEl>
                                          <p:spTgt spid="267289">
                                            <p:subSp spid="_x0000_s267290"/>
                                          </p:spTgt>
                                        </p:tgtEl>
                                        <p:attrNameLst>
                                          <p:attrName>fillcolor</p:attrName>
                                        </p:attrNameLst>
                                      </p:cBhvr>
                                      <p:by>
                                        <p:hsl h="10842353" s="0" l="0"/>
                                      </p:by>
                                    </p:animClr>
                                    <p:animClr clrSpc="hsl" dir="cw">
                                      <p:cBhvr>
                                        <p:cTn id="71" dur="1000" fill="hold"/>
                                        <p:tgtEl>
                                          <p:spTgt spid="267289">
                                            <p:subSp spid="_x0000_s267290"/>
                                          </p:spTgt>
                                        </p:tgtEl>
                                        <p:attrNameLst>
                                          <p:attrName>stroke.color</p:attrName>
                                        </p:attrNameLst>
                                      </p:cBhvr>
                                      <p:by>
                                        <p:hsl h="10842353" s="0" l="0"/>
                                      </p:by>
                                    </p:animClr>
                                    <p:set>
                                      <p:cBhvr>
                                        <p:cTn id="72" dur="1000" fill="hold"/>
                                        <p:tgtEl>
                                          <p:spTgt spid="267289">
                                            <p:subSp spid="_x0000_s267290"/>
                                          </p:spTgt>
                                        </p:tgtEl>
                                        <p:attrNameLst>
                                          <p:attrName>fill.type</p:attrName>
                                        </p:attrNameLst>
                                      </p:cBhvr>
                                      <p:to>
                                        <p:strVal val="solid"/>
                                      </p:to>
                                    </p:set>
                                  </p:childTnLst>
                                </p:cTn>
                              </p:par>
                            </p:childTnLst>
                          </p:cTn>
                        </p:par>
                        <p:par>
                          <p:cTn id="73" fill="hold">
                            <p:stCondLst>
                              <p:cond delay="10000"/>
                            </p:stCondLst>
                            <p:childTnLst>
                              <p:par>
                                <p:cTn id="74" presetID="23" presetClass="emph" presetSubtype="0" fill="hold" grpId="0" nodeType="afterEffect">
                                  <p:stCondLst>
                                    <p:cond delay="0"/>
                                  </p:stCondLst>
                                  <p:childTnLst>
                                    <p:animClr clrSpc="hsl" dir="cw">
                                      <p:cBhvr override="childStyle">
                                        <p:cTn id="75" dur="1000" fill="hold"/>
                                        <p:tgtEl>
                                          <p:spTgt spid="267289">
                                            <p:subSp spid="_x0000_s267291"/>
                                          </p:spTgt>
                                        </p:tgtEl>
                                        <p:attrNameLst>
                                          <p:attrName>style.color</p:attrName>
                                        </p:attrNameLst>
                                      </p:cBhvr>
                                      <p:by>
                                        <p:hsl h="10842353" s="0" l="0"/>
                                      </p:by>
                                    </p:animClr>
                                    <p:animClr clrSpc="hsl" dir="cw">
                                      <p:cBhvr>
                                        <p:cTn id="76" dur="1000" fill="hold"/>
                                        <p:tgtEl>
                                          <p:spTgt spid="267289">
                                            <p:subSp spid="_x0000_s267291"/>
                                          </p:spTgt>
                                        </p:tgtEl>
                                        <p:attrNameLst>
                                          <p:attrName>fillcolor</p:attrName>
                                        </p:attrNameLst>
                                      </p:cBhvr>
                                      <p:by>
                                        <p:hsl h="10842353" s="0" l="0"/>
                                      </p:by>
                                    </p:animClr>
                                    <p:animClr clrSpc="hsl" dir="cw">
                                      <p:cBhvr>
                                        <p:cTn id="77" dur="1000" fill="hold"/>
                                        <p:tgtEl>
                                          <p:spTgt spid="267289">
                                            <p:subSp spid="_x0000_s267291"/>
                                          </p:spTgt>
                                        </p:tgtEl>
                                        <p:attrNameLst>
                                          <p:attrName>stroke.color</p:attrName>
                                        </p:attrNameLst>
                                      </p:cBhvr>
                                      <p:by>
                                        <p:hsl h="10842353" s="0" l="0"/>
                                      </p:by>
                                    </p:animClr>
                                    <p:set>
                                      <p:cBhvr>
                                        <p:cTn id="78" dur="1000" fill="hold"/>
                                        <p:tgtEl>
                                          <p:spTgt spid="267289">
                                            <p:subSp spid="_x0000_s267291"/>
                                          </p:spTgt>
                                        </p:tgtEl>
                                        <p:attrNameLst>
                                          <p:attrName>fill.type</p:attrName>
                                        </p:attrNameLst>
                                      </p:cBhvr>
                                      <p:to>
                                        <p:strVal val="solid"/>
                                      </p:to>
                                    </p:set>
                                  </p:childTnLst>
                                </p:cTn>
                              </p:par>
                            </p:childTnLst>
                          </p:cTn>
                        </p:par>
                        <p:par>
                          <p:cTn id="79" fill="hold">
                            <p:stCondLst>
                              <p:cond delay="11000"/>
                            </p:stCondLst>
                            <p:childTnLst>
                              <p:par>
                                <p:cTn id="80" presetID="23" presetClass="emph" presetSubtype="0" fill="hold" grpId="0" nodeType="afterEffect">
                                  <p:stCondLst>
                                    <p:cond delay="0"/>
                                  </p:stCondLst>
                                  <p:childTnLst>
                                    <p:animClr clrSpc="hsl" dir="cw">
                                      <p:cBhvr override="childStyle">
                                        <p:cTn id="81" dur="1000" fill="hold"/>
                                        <p:tgtEl>
                                          <p:spTgt spid="267289">
                                            <p:subSp spid="_x0000_s267292"/>
                                          </p:spTgt>
                                        </p:tgtEl>
                                        <p:attrNameLst>
                                          <p:attrName>style.color</p:attrName>
                                        </p:attrNameLst>
                                      </p:cBhvr>
                                      <p:by>
                                        <p:hsl h="10842353" s="0" l="0"/>
                                      </p:by>
                                    </p:animClr>
                                    <p:animClr clrSpc="hsl" dir="cw">
                                      <p:cBhvr>
                                        <p:cTn id="82" dur="1000" fill="hold"/>
                                        <p:tgtEl>
                                          <p:spTgt spid="267289">
                                            <p:subSp spid="_x0000_s267292"/>
                                          </p:spTgt>
                                        </p:tgtEl>
                                        <p:attrNameLst>
                                          <p:attrName>fillcolor</p:attrName>
                                        </p:attrNameLst>
                                      </p:cBhvr>
                                      <p:by>
                                        <p:hsl h="10842353" s="0" l="0"/>
                                      </p:by>
                                    </p:animClr>
                                    <p:animClr clrSpc="hsl" dir="cw">
                                      <p:cBhvr>
                                        <p:cTn id="83" dur="1000" fill="hold"/>
                                        <p:tgtEl>
                                          <p:spTgt spid="267289">
                                            <p:subSp spid="_x0000_s267292"/>
                                          </p:spTgt>
                                        </p:tgtEl>
                                        <p:attrNameLst>
                                          <p:attrName>stroke.color</p:attrName>
                                        </p:attrNameLst>
                                      </p:cBhvr>
                                      <p:by>
                                        <p:hsl h="10842353" s="0" l="0"/>
                                      </p:by>
                                    </p:animClr>
                                    <p:set>
                                      <p:cBhvr>
                                        <p:cTn id="84" dur="1000" fill="hold"/>
                                        <p:tgtEl>
                                          <p:spTgt spid="267289">
                                            <p:subSp spid="_x0000_s267292"/>
                                          </p:spTgt>
                                        </p:tgtEl>
                                        <p:attrNameLst>
                                          <p:attrName>fill.type</p:attrName>
                                        </p:attrNameLst>
                                      </p:cBhvr>
                                      <p:to>
                                        <p:strVal val="solid"/>
                                      </p:to>
                                    </p:set>
                                  </p:childTnLst>
                                </p:cTn>
                              </p:par>
                            </p:childTnLst>
                          </p:cTn>
                        </p:par>
                        <p:par>
                          <p:cTn id="85" fill="hold">
                            <p:stCondLst>
                              <p:cond delay="12000"/>
                            </p:stCondLst>
                            <p:childTnLst>
                              <p:par>
                                <p:cTn id="86" presetID="23" presetClass="emph" presetSubtype="0" fill="hold" grpId="0" nodeType="afterEffect">
                                  <p:stCondLst>
                                    <p:cond delay="0"/>
                                  </p:stCondLst>
                                  <p:childTnLst>
                                    <p:animClr clrSpc="hsl" dir="cw">
                                      <p:cBhvr override="childStyle">
                                        <p:cTn id="87" dur="1000" fill="hold"/>
                                        <p:tgtEl>
                                          <p:spTgt spid="267289">
                                            <p:subSp spid="_x0000_s267293"/>
                                          </p:spTgt>
                                        </p:tgtEl>
                                        <p:attrNameLst>
                                          <p:attrName>style.color</p:attrName>
                                        </p:attrNameLst>
                                      </p:cBhvr>
                                      <p:by>
                                        <p:hsl h="10842353" s="0" l="0"/>
                                      </p:by>
                                    </p:animClr>
                                    <p:animClr clrSpc="hsl" dir="cw">
                                      <p:cBhvr>
                                        <p:cTn id="88" dur="1000" fill="hold"/>
                                        <p:tgtEl>
                                          <p:spTgt spid="267289">
                                            <p:subSp spid="_x0000_s267293"/>
                                          </p:spTgt>
                                        </p:tgtEl>
                                        <p:attrNameLst>
                                          <p:attrName>fillcolor</p:attrName>
                                        </p:attrNameLst>
                                      </p:cBhvr>
                                      <p:by>
                                        <p:hsl h="10842353" s="0" l="0"/>
                                      </p:by>
                                    </p:animClr>
                                    <p:animClr clrSpc="hsl" dir="cw">
                                      <p:cBhvr>
                                        <p:cTn id="89" dur="1000" fill="hold"/>
                                        <p:tgtEl>
                                          <p:spTgt spid="267289">
                                            <p:subSp spid="_x0000_s267293"/>
                                          </p:spTgt>
                                        </p:tgtEl>
                                        <p:attrNameLst>
                                          <p:attrName>stroke.color</p:attrName>
                                        </p:attrNameLst>
                                      </p:cBhvr>
                                      <p:by>
                                        <p:hsl h="10842353" s="0" l="0"/>
                                      </p:by>
                                    </p:animClr>
                                    <p:set>
                                      <p:cBhvr>
                                        <p:cTn id="90" dur="1000" fill="hold"/>
                                        <p:tgtEl>
                                          <p:spTgt spid="267289">
                                            <p:subSp spid="_x0000_s267293"/>
                                          </p:spTgt>
                                        </p:tgtEl>
                                        <p:attrNameLst>
                                          <p:attrName>fill.type</p:attrName>
                                        </p:attrNameLst>
                                      </p:cBhvr>
                                      <p:to>
                                        <p:strVal val="solid"/>
                                      </p:to>
                                    </p:set>
                                  </p:childTnLst>
                                </p:cTn>
                              </p:par>
                            </p:childTnLst>
                          </p:cTn>
                        </p:par>
                        <p:par>
                          <p:cTn id="91" fill="hold">
                            <p:stCondLst>
                              <p:cond delay="13000"/>
                            </p:stCondLst>
                            <p:childTnLst>
                              <p:par>
                                <p:cTn id="92" presetID="23" presetClass="emph" presetSubtype="0" fill="hold" grpId="0" nodeType="afterEffect">
                                  <p:stCondLst>
                                    <p:cond delay="0"/>
                                  </p:stCondLst>
                                  <p:childTnLst>
                                    <p:animClr clrSpc="hsl" dir="cw">
                                      <p:cBhvr override="childStyle">
                                        <p:cTn id="93" dur="1000" fill="hold"/>
                                        <p:tgtEl>
                                          <p:spTgt spid="267289">
                                            <p:subSp spid="_x0000_s267297"/>
                                          </p:spTgt>
                                        </p:tgtEl>
                                        <p:attrNameLst>
                                          <p:attrName>style.color</p:attrName>
                                        </p:attrNameLst>
                                      </p:cBhvr>
                                      <p:by>
                                        <p:hsl h="10842353" s="0" l="0"/>
                                      </p:by>
                                    </p:animClr>
                                    <p:animClr clrSpc="hsl" dir="cw">
                                      <p:cBhvr>
                                        <p:cTn id="94" dur="1000" fill="hold"/>
                                        <p:tgtEl>
                                          <p:spTgt spid="267289">
                                            <p:subSp spid="_x0000_s267297"/>
                                          </p:spTgt>
                                        </p:tgtEl>
                                        <p:attrNameLst>
                                          <p:attrName>fillcolor</p:attrName>
                                        </p:attrNameLst>
                                      </p:cBhvr>
                                      <p:by>
                                        <p:hsl h="10842353" s="0" l="0"/>
                                      </p:by>
                                    </p:animClr>
                                    <p:animClr clrSpc="hsl" dir="cw">
                                      <p:cBhvr>
                                        <p:cTn id="95" dur="1000" fill="hold"/>
                                        <p:tgtEl>
                                          <p:spTgt spid="267289">
                                            <p:subSp spid="_x0000_s267297"/>
                                          </p:spTgt>
                                        </p:tgtEl>
                                        <p:attrNameLst>
                                          <p:attrName>stroke.color</p:attrName>
                                        </p:attrNameLst>
                                      </p:cBhvr>
                                      <p:by>
                                        <p:hsl h="10842353" s="0" l="0"/>
                                      </p:by>
                                    </p:animClr>
                                    <p:set>
                                      <p:cBhvr>
                                        <p:cTn id="96" dur="1000" fill="hold"/>
                                        <p:tgtEl>
                                          <p:spTgt spid="267289">
                                            <p:subSp spid="_x0000_s267297"/>
                                          </p:spTgt>
                                        </p:tgtEl>
                                        <p:attrNameLst>
                                          <p:attrName>fill.type</p:attrName>
                                        </p:attrNameLst>
                                      </p:cBhvr>
                                      <p:to>
                                        <p:strVal val="solid"/>
                                      </p:to>
                                    </p:set>
                                  </p:childTnLst>
                                </p:cTn>
                              </p:par>
                            </p:childTnLst>
                          </p:cTn>
                        </p:par>
                        <p:par>
                          <p:cTn id="97" fill="hold">
                            <p:stCondLst>
                              <p:cond delay="14000"/>
                            </p:stCondLst>
                            <p:childTnLst>
                              <p:par>
                                <p:cTn id="98" presetID="23" presetClass="emph" presetSubtype="0" fill="hold" grpId="0" nodeType="afterEffect">
                                  <p:stCondLst>
                                    <p:cond delay="0"/>
                                  </p:stCondLst>
                                  <p:childTnLst>
                                    <p:animClr clrSpc="hsl" dir="cw">
                                      <p:cBhvr override="childStyle">
                                        <p:cTn id="99" dur="1000" fill="hold"/>
                                        <p:tgtEl>
                                          <p:spTgt spid="267289">
                                            <p:subSp spid="_x0000_s267299"/>
                                          </p:spTgt>
                                        </p:tgtEl>
                                        <p:attrNameLst>
                                          <p:attrName>style.color</p:attrName>
                                        </p:attrNameLst>
                                      </p:cBhvr>
                                      <p:by>
                                        <p:hsl h="10842353" s="0" l="0"/>
                                      </p:by>
                                    </p:animClr>
                                    <p:animClr clrSpc="hsl" dir="cw">
                                      <p:cBhvr>
                                        <p:cTn id="100" dur="1000" fill="hold"/>
                                        <p:tgtEl>
                                          <p:spTgt spid="267289">
                                            <p:subSp spid="_x0000_s267299"/>
                                          </p:spTgt>
                                        </p:tgtEl>
                                        <p:attrNameLst>
                                          <p:attrName>fillcolor</p:attrName>
                                        </p:attrNameLst>
                                      </p:cBhvr>
                                      <p:by>
                                        <p:hsl h="10842353" s="0" l="0"/>
                                      </p:by>
                                    </p:animClr>
                                    <p:animClr clrSpc="hsl" dir="cw">
                                      <p:cBhvr>
                                        <p:cTn id="101" dur="1000" fill="hold"/>
                                        <p:tgtEl>
                                          <p:spTgt spid="267289">
                                            <p:subSp spid="_x0000_s267299"/>
                                          </p:spTgt>
                                        </p:tgtEl>
                                        <p:attrNameLst>
                                          <p:attrName>stroke.color</p:attrName>
                                        </p:attrNameLst>
                                      </p:cBhvr>
                                      <p:by>
                                        <p:hsl h="10842353" s="0" l="0"/>
                                      </p:by>
                                    </p:animClr>
                                    <p:set>
                                      <p:cBhvr>
                                        <p:cTn id="102" dur="1000" fill="hold"/>
                                        <p:tgtEl>
                                          <p:spTgt spid="267289">
                                            <p:subSp spid="_x0000_s267299"/>
                                          </p:spTgt>
                                        </p:tgtEl>
                                        <p:attrNameLst>
                                          <p:attrName>fill.type</p:attrName>
                                        </p:attrNameLst>
                                      </p:cBhvr>
                                      <p:to>
                                        <p:strVal val="solid"/>
                                      </p:to>
                                    </p:set>
                                  </p:childTnLst>
                                </p:cTn>
                              </p:par>
                            </p:childTnLst>
                          </p:cTn>
                        </p:par>
                        <p:par>
                          <p:cTn id="103" fill="hold">
                            <p:stCondLst>
                              <p:cond delay="15000"/>
                            </p:stCondLst>
                            <p:childTnLst>
                              <p:par>
                                <p:cTn id="104" presetID="23" presetClass="emph" presetSubtype="0" fill="hold" grpId="0" nodeType="afterEffect">
                                  <p:stCondLst>
                                    <p:cond delay="0"/>
                                  </p:stCondLst>
                                  <p:childTnLst>
                                    <p:animClr clrSpc="hsl" dir="cw">
                                      <p:cBhvr override="childStyle">
                                        <p:cTn id="105" dur="1000" fill="hold"/>
                                        <p:tgtEl>
                                          <p:spTgt spid="267289">
                                            <p:subSp spid="_x0000_s267301"/>
                                          </p:spTgt>
                                        </p:tgtEl>
                                        <p:attrNameLst>
                                          <p:attrName>style.color</p:attrName>
                                        </p:attrNameLst>
                                      </p:cBhvr>
                                      <p:by>
                                        <p:hsl h="10842353" s="0" l="0"/>
                                      </p:by>
                                    </p:animClr>
                                    <p:animClr clrSpc="hsl" dir="cw">
                                      <p:cBhvr>
                                        <p:cTn id="106" dur="1000" fill="hold"/>
                                        <p:tgtEl>
                                          <p:spTgt spid="267289">
                                            <p:subSp spid="_x0000_s267301"/>
                                          </p:spTgt>
                                        </p:tgtEl>
                                        <p:attrNameLst>
                                          <p:attrName>fillcolor</p:attrName>
                                        </p:attrNameLst>
                                      </p:cBhvr>
                                      <p:by>
                                        <p:hsl h="10842353" s="0" l="0"/>
                                      </p:by>
                                    </p:animClr>
                                    <p:animClr clrSpc="hsl" dir="cw">
                                      <p:cBhvr>
                                        <p:cTn id="107" dur="1000" fill="hold"/>
                                        <p:tgtEl>
                                          <p:spTgt spid="267289">
                                            <p:subSp spid="_x0000_s267301"/>
                                          </p:spTgt>
                                        </p:tgtEl>
                                        <p:attrNameLst>
                                          <p:attrName>stroke.color</p:attrName>
                                        </p:attrNameLst>
                                      </p:cBhvr>
                                      <p:by>
                                        <p:hsl h="10842353" s="0" l="0"/>
                                      </p:by>
                                    </p:animClr>
                                    <p:set>
                                      <p:cBhvr>
                                        <p:cTn id="108" dur="1000" fill="hold"/>
                                        <p:tgtEl>
                                          <p:spTgt spid="267289">
                                            <p:subSp spid="_x0000_s267301"/>
                                          </p:spTgt>
                                        </p:tgtEl>
                                        <p:attrNameLst>
                                          <p:attrName>fill.type</p:attrName>
                                        </p:attrNameLst>
                                      </p:cBhvr>
                                      <p:to>
                                        <p:strVal val="solid"/>
                                      </p:to>
                                    </p:set>
                                  </p:childTnLst>
                                </p:cTn>
                              </p:par>
                            </p:childTnLst>
                          </p:cTn>
                        </p:par>
                        <p:par>
                          <p:cTn id="109" fill="hold">
                            <p:stCondLst>
                              <p:cond delay="16000"/>
                            </p:stCondLst>
                            <p:childTnLst>
                              <p:par>
                                <p:cTn id="110" presetID="23" presetClass="emph" presetSubtype="0" fill="hold" grpId="0" nodeType="afterEffect">
                                  <p:stCondLst>
                                    <p:cond delay="0"/>
                                  </p:stCondLst>
                                  <p:childTnLst>
                                    <p:animClr clrSpc="hsl" dir="cw">
                                      <p:cBhvr override="childStyle">
                                        <p:cTn id="111" dur="1000" fill="hold"/>
                                        <p:tgtEl>
                                          <p:spTgt spid="267289">
                                            <p:subSp spid="_x0000_s267303"/>
                                          </p:spTgt>
                                        </p:tgtEl>
                                        <p:attrNameLst>
                                          <p:attrName>style.color</p:attrName>
                                        </p:attrNameLst>
                                      </p:cBhvr>
                                      <p:by>
                                        <p:hsl h="10842353" s="0" l="0"/>
                                      </p:by>
                                    </p:animClr>
                                    <p:animClr clrSpc="hsl" dir="cw">
                                      <p:cBhvr>
                                        <p:cTn id="112" dur="1000" fill="hold"/>
                                        <p:tgtEl>
                                          <p:spTgt spid="267289">
                                            <p:subSp spid="_x0000_s267303"/>
                                          </p:spTgt>
                                        </p:tgtEl>
                                        <p:attrNameLst>
                                          <p:attrName>fillcolor</p:attrName>
                                        </p:attrNameLst>
                                      </p:cBhvr>
                                      <p:by>
                                        <p:hsl h="10842353" s="0" l="0"/>
                                      </p:by>
                                    </p:animClr>
                                    <p:animClr clrSpc="hsl" dir="cw">
                                      <p:cBhvr>
                                        <p:cTn id="113" dur="1000" fill="hold"/>
                                        <p:tgtEl>
                                          <p:spTgt spid="267289">
                                            <p:subSp spid="_x0000_s267303"/>
                                          </p:spTgt>
                                        </p:tgtEl>
                                        <p:attrNameLst>
                                          <p:attrName>stroke.color</p:attrName>
                                        </p:attrNameLst>
                                      </p:cBhvr>
                                      <p:by>
                                        <p:hsl h="10842353" s="0" l="0"/>
                                      </p:by>
                                    </p:animClr>
                                    <p:set>
                                      <p:cBhvr>
                                        <p:cTn id="114" dur="1000" fill="hold"/>
                                        <p:tgtEl>
                                          <p:spTgt spid="267289">
                                            <p:subSp spid="_x0000_s267303"/>
                                          </p:spTgt>
                                        </p:tgtEl>
                                        <p:attrNameLst>
                                          <p:attrName>fill.type</p:attrName>
                                        </p:attrNameLst>
                                      </p:cBhvr>
                                      <p:to>
                                        <p:strVal val="solid"/>
                                      </p:to>
                                    </p:set>
                                  </p:childTnLst>
                                </p:cTn>
                              </p:par>
                            </p:childTnLst>
                          </p:cTn>
                        </p:par>
                        <p:par>
                          <p:cTn id="115" fill="hold">
                            <p:stCondLst>
                              <p:cond delay="17000"/>
                            </p:stCondLst>
                            <p:childTnLst>
                              <p:par>
                                <p:cTn id="116" presetID="23" presetClass="emph" presetSubtype="0" fill="hold" grpId="0" nodeType="afterEffect">
                                  <p:stCondLst>
                                    <p:cond delay="0"/>
                                  </p:stCondLst>
                                  <p:childTnLst>
                                    <p:animClr clrSpc="hsl" dir="cw">
                                      <p:cBhvr override="childStyle">
                                        <p:cTn id="117" dur="1000" fill="hold"/>
                                        <p:tgtEl>
                                          <p:spTgt spid="267289">
                                            <p:subSp spid="_x0000_s267319"/>
                                          </p:spTgt>
                                        </p:tgtEl>
                                        <p:attrNameLst>
                                          <p:attrName>style.color</p:attrName>
                                        </p:attrNameLst>
                                      </p:cBhvr>
                                      <p:by>
                                        <p:hsl h="10842353" s="0" l="0"/>
                                      </p:by>
                                    </p:animClr>
                                    <p:animClr clrSpc="hsl" dir="cw">
                                      <p:cBhvr>
                                        <p:cTn id="118" dur="1000" fill="hold"/>
                                        <p:tgtEl>
                                          <p:spTgt spid="267289">
                                            <p:subSp spid="_x0000_s267319"/>
                                          </p:spTgt>
                                        </p:tgtEl>
                                        <p:attrNameLst>
                                          <p:attrName>fillcolor</p:attrName>
                                        </p:attrNameLst>
                                      </p:cBhvr>
                                      <p:by>
                                        <p:hsl h="10842353" s="0" l="0"/>
                                      </p:by>
                                    </p:animClr>
                                    <p:animClr clrSpc="hsl" dir="cw">
                                      <p:cBhvr>
                                        <p:cTn id="119" dur="1000" fill="hold"/>
                                        <p:tgtEl>
                                          <p:spTgt spid="267289">
                                            <p:subSp spid="_x0000_s267319"/>
                                          </p:spTgt>
                                        </p:tgtEl>
                                        <p:attrNameLst>
                                          <p:attrName>stroke.color</p:attrName>
                                        </p:attrNameLst>
                                      </p:cBhvr>
                                      <p:by>
                                        <p:hsl h="10842353" s="0" l="0"/>
                                      </p:by>
                                    </p:animClr>
                                    <p:set>
                                      <p:cBhvr>
                                        <p:cTn id="120" dur="1000" fill="hold"/>
                                        <p:tgtEl>
                                          <p:spTgt spid="267289">
                                            <p:subSp spid="_x0000_s267319"/>
                                          </p:spTgt>
                                        </p:tgtEl>
                                        <p:attrNameLst>
                                          <p:attrName>fill.type</p:attrName>
                                        </p:attrNameLst>
                                      </p:cBhvr>
                                      <p:to>
                                        <p:strVal val="solid"/>
                                      </p:to>
                                    </p:set>
                                  </p:childTnLst>
                                </p:cTn>
                              </p:par>
                            </p:childTnLst>
                          </p:cTn>
                        </p:par>
                        <p:par>
                          <p:cTn id="121" fill="hold">
                            <p:stCondLst>
                              <p:cond delay="18000"/>
                            </p:stCondLst>
                            <p:childTnLst>
                              <p:par>
                                <p:cTn id="122" presetID="23" presetClass="emph" presetSubtype="0" fill="hold" grpId="1" nodeType="afterEffect">
                                  <p:stCondLst>
                                    <p:cond delay="0"/>
                                  </p:stCondLst>
                                  <p:childTnLst>
                                    <p:animClr clrSpc="hsl" dir="cw">
                                      <p:cBhvr override="childStyle">
                                        <p:cTn id="123" dur="1000" fill="hold"/>
                                        <p:tgtEl>
                                          <p:spTgt spid="267289">
                                            <p:subSp spid="_x0000_s267290"/>
                                          </p:spTgt>
                                        </p:tgtEl>
                                        <p:attrNameLst>
                                          <p:attrName>style.color</p:attrName>
                                        </p:attrNameLst>
                                      </p:cBhvr>
                                      <p:by>
                                        <p:hsl h="10842353" s="0" l="0"/>
                                      </p:by>
                                    </p:animClr>
                                    <p:animClr clrSpc="hsl" dir="cw">
                                      <p:cBhvr>
                                        <p:cTn id="124" dur="1000" fill="hold"/>
                                        <p:tgtEl>
                                          <p:spTgt spid="267289">
                                            <p:subSp spid="_x0000_s267290"/>
                                          </p:spTgt>
                                        </p:tgtEl>
                                        <p:attrNameLst>
                                          <p:attrName>fillcolor</p:attrName>
                                        </p:attrNameLst>
                                      </p:cBhvr>
                                      <p:by>
                                        <p:hsl h="10842353" s="0" l="0"/>
                                      </p:by>
                                    </p:animClr>
                                    <p:animClr clrSpc="hsl" dir="cw">
                                      <p:cBhvr>
                                        <p:cTn id="125" dur="1000" fill="hold"/>
                                        <p:tgtEl>
                                          <p:spTgt spid="267289">
                                            <p:subSp spid="_x0000_s267290"/>
                                          </p:spTgt>
                                        </p:tgtEl>
                                        <p:attrNameLst>
                                          <p:attrName>stroke.color</p:attrName>
                                        </p:attrNameLst>
                                      </p:cBhvr>
                                      <p:by>
                                        <p:hsl h="10842353" s="0" l="0"/>
                                      </p:by>
                                    </p:animClr>
                                    <p:set>
                                      <p:cBhvr>
                                        <p:cTn id="126" dur="1000" fill="hold"/>
                                        <p:tgtEl>
                                          <p:spTgt spid="267289">
                                            <p:subSp spid="_x0000_s267290"/>
                                          </p:spTgt>
                                        </p:tgtEl>
                                        <p:attrNameLst>
                                          <p:attrName>fill.type</p:attrName>
                                        </p:attrNameLst>
                                      </p:cBhvr>
                                      <p:to>
                                        <p:strVal val="solid"/>
                                      </p:to>
                                    </p:set>
                                  </p:childTnLst>
                                </p:cTn>
                              </p:par>
                            </p:childTnLst>
                          </p:cTn>
                        </p:par>
                        <p:par>
                          <p:cTn id="127" fill="hold">
                            <p:stCondLst>
                              <p:cond delay="19000"/>
                            </p:stCondLst>
                            <p:childTnLst>
                              <p:par>
                                <p:cTn id="128" presetID="23" presetClass="emph" presetSubtype="0" fill="hold" grpId="1" nodeType="afterEffect">
                                  <p:stCondLst>
                                    <p:cond delay="0"/>
                                  </p:stCondLst>
                                  <p:childTnLst>
                                    <p:animClr clrSpc="hsl" dir="cw">
                                      <p:cBhvr override="childStyle">
                                        <p:cTn id="129" dur="1000" fill="hold"/>
                                        <p:tgtEl>
                                          <p:spTgt spid="267289">
                                            <p:subSp spid="_x0000_s267291"/>
                                          </p:spTgt>
                                        </p:tgtEl>
                                        <p:attrNameLst>
                                          <p:attrName>style.color</p:attrName>
                                        </p:attrNameLst>
                                      </p:cBhvr>
                                      <p:by>
                                        <p:hsl h="10842353" s="0" l="0"/>
                                      </p:by>
                                    </p:animClr>
                                    <p:animClr clrSpc="hsl" dir="cw">
                                      <p:cBhvr>
                                        <p:cTn id="130" dur="1000" fill="hold"/>
                                        <p:tgtEl>
                                          <p:spTgt spid="267289">
                                            <p:subSp spid="_x0000_s267291"/>
                                          </p:spTgt>
                                        </p:tgtEl>
                                        <p:attrNameLst>
                                          <p:attrName>fillcolor</p:attrName>
                                        </p:attrNameLst>
                                      </p:cBhvr>
                                      <p:by>
                                        <p:hsl h="10842353" s="0" l="0"/>
                                      </p:by>
                                    </p:animClr>
                                    <p:animClr clrSpc="hsl" dir="cw">
                                      <p:cBhvr>
                                        <p:cTn id="131" dur="1000" fill="hold"/>
                                        <p:tgtEl>
                                          <p:spTgt spid="267289">
                                            <p:subSp spid="_x0000_s267291"/>
                                          </p:spTgt>
                                        </p:tgtEl>
                                        <p:attrNameLst>
                                          <p:attrName>stroke.color</p:attrName>
                                        </p:attrNameLst>
                                      </p:cBhvr>
                                      <p:by>
                                        <p:hsl h="10842353" s="0" l="0"/>
                                      </p:by>
                                    </p:animClr>
                                    <p:set>
                                      <p:cBhvr>
                                        <p:cTn id="132" dur="1000" fill="hold"/>
                                        <p:tgtEl>
                                          <p:spTgt spid="267289">
                                            <p:subSp spid="_x0000_s267291"/>
                                          </p:spTgt>
                                        </p:tgtEl>
                                        <p:attrNameLst>
                                          <p:attrName>fill.type</p:attrName>
                                        </p:attrNameLst>
                                      </p:cBhvr>
                                      <p:to>
                                        <p:strVal val="solid"/>
                                      </p:to>
                                    </p:set>
                                  </p:childTnLst>
                                </p:cTn>
                              </p:par>
                            </p:childTnLst>
                          </p:cTn>
                        </p:par>
                        <p:par>
                          <p:cTn id="133" fill="hold">
                            <p:stCondLst>
                              <p:cond delay="20000"/>
                            </p:stCondLst>
                            <p:childTnLst>
                              <p:par>
                                <p:cTn id="134" presetID="23" presetClass="emph" presetSubtype="0" fill="hold" grpId="1" nodeType="afterEffect">
                                  <p:stCondLst>
                                    <p:cond delay="0"/>
                                  </p:stCondLst>
                                  <p:childTnLst>
                                    <p:animClr clrSpc="hsl" dir="cw">
                                      <p:cBhvr override="childStyle">
                                        <p:cTn id="135" dur="1000" fill="hold"/>
                                        <p:tgtEl>
                                          <p:spTgt spid="267289">
                                            <p:subSp spid="_x0000_s267292"/>
                                          </p:spTgt>
                                        </p:tgtEl>
                                        <p:attrNameLst>
                                          <p:attrName>style.color</p:attrName>
                                        </p:attrNameLst>
                                      </p:cBhvr>
                                      <p:by>
                                        <p:hsl h="10842353" s="0" l="0"/>
                                      </p:by>
                                    </p:animClr>
                                    <p:animClr clrSpc="hsl" dir="cw">
                                      <p:cBhvr>
                                        <p:cTn id="136" dur="1000" fill="hold"/>
                                        <p:tgtEl>
                                          <p:spTgt spid="267289">
                                            <p:subSp spid="_x0000_s267292"/>
                                          </p:spTgt>
                                        </p:tgtEl>
                                        <p:attrNameLst>
                                          <p:attrName>fillcolor</p:attrName>
                                        </p:attrNameLst>
                                      </p:cBhvr>
                                      <p:by>
                                        <p:hsl h="10842353" s="0" l="0"/>
                                      </p:by>
                                    </p:animClr>
                                    <p:animClr clrSpc="hsl" dir="cw">
                                      <p:cBhvr>
                                        <p:cTn id="137" dur="1000" fill="hold"/>
                                        <p:tgtEl>
                                          <p:spTgt spid="267289">
                                            <p:subSp spid="_x0000_s267292"/>
                                          </p:spTgt>
                                        </p:tgtEl>
                                        <p:attrNameLst>
                                          <p:attrName>stroke.color</p:attrName>
                                        </p:attrNameLst>
                                      </p:cBhvr>
                                      <p:by>
                                        <p:hsl h="10842353" s="0" l="0"/>
                                      </p:by>
                                    </p:animClr>
                                    <p:set>
                                      <p:cBhvr>
                                        <p:cTn id="138" dur="1000" fill="hold"/>
                                        <p:tgtEl>
                                          <p:spTgt spid="267289">
                                            <p:subSp spid="_x0000_s267292"/>
                                          </p:spTgt>
                                        </p:tgtEl>
                                        <p:attrNameLst>
                                          <p:attrName>fill.type</p:attrName>
                                        </p:attrNameLst>
                                      </p:cBhvr>
                                      <p:to>
                                        <p:strVal val="solid"/>
                                      </p:to>
                                    </p:set>
                                  </p:childTnLst>
                                </p:cTn>
                              </p:par>
                            </p:childTnLst>
                          </p:cTn>
                        </p:par>
                        <p:par>
                          <p:cTn id="139" fill="hold">
                            <p:stCondLst>
                              <p:cond delay="21000"/>
                            </p:stCondLst>
                            <p:childTnLst>
                              <p:par>
                                <p:cTn id="140" presetID="23" presetClass="emph" presetSubtype="0" fill="hold" grpId="1" nodeType="afterEffect">
                                  <p:stCondLst>
                                    <p:cond delay="0"/>
                                  </p:stCondLst>
                                  <p:childTnLst>
                                    <p:animClr clrSpc="hsl" dir="cw">
                                      <p:cBhvr override="childStyle">
                                        <p:cTn id="141" dur="1000" fill="hold"/>
                                        <p:tgtEl>
                                          <p:spTgt spid="267289">
                                            <p:subSp spid="_x0000_s267293"/>
                                          </p:spTgt>
                                        </p:tgtEl>
                                        <p:attrNameLst>
                                          <p:attrName>style.color</p:attrName>
                                        </p:attrNameLst>
                                      </p:cBhvr>
                                      <p:by>
                                        <p:hsl h="10842353" s="0" l="0"/>
                                      </p:by>
                                    </p:animClr>
                                    <p:animClr clrSpc="hsl" dir="cw">
                                      <p:cBhvr>
                                        <p:cTn id="142" dur="1000" fill="hold"/>
                                        <p:tgtEl>
                                          <p:spTgt spid="267289">
                                            <p:subSp spid="_x0000_s267293"/>
                                          </p:spTgt>
                                        </p:tgtEl>
                                        <p:attrNameLst>
                                          <p:attrName>fillcolor</p:attrName>
                                        </p:attrNameLst>
                                      </p:cBhvr>
                                      <p:by>
                                        <p:hsl h="10842353" s="0" l="0"/>
                                      </p:by>
                                    </p:animClr>
                                    <p:animClr clrSpc="hsl" dir="cw">
                                      <p:cBhvr>
                                        <p:cTn id="143" dur="1000" fill="hold"/>
                                        <p:tgtEl>
                                          <p:spTgt spid="267289">
                                            <p:subSp spid="_x0000_s267293"/>
                                          </p:spTgt>
                                        </p:tgtEl>
                                        <p:attrNameLst>
                                          <p:attrName>stroke.color</p:attrName>
                                        </p:attrNameLst>
                                      </p:cBhvr>
                                      <p:by>
                                        <p:hsl h="10842353" s="0" l="0"/>
                                      </p:by>
                                    </p:animClr>
                                    <p:set>
                                      <p:cBhvr>
                                        <p:cTn id="144" dur="1000" fill="hold"/>
                                        <p:tgtEl>
                                          <p:spTgt spid="267289">
                                            <p:subSp spid="_x0000_s267293"/>
                                          </p:spTgt>
                                        </p:tgtEl>
                                        <p:attrNameLst>
                                          <p:attrName>fill.type</p:attrName>
                                        </p:attrNameLst>
                                      </p:cBhvr>
                                      <p:to>
                                        <p:strVal val="solid"/>
                                      </p:to>
                                    </p:set>
                                  </p:childTnLst>
                                </p:cTn>
                              </p:par>
                            </p:childTnLst>
                          </p:cTn>
                        </p:par>
                        <p:par>
                          <p:cTn id="145" fill="hold">
                            <p:stCondLst>
                              <p:cond delay="22000"/>
                            </p:stCondLst>
                            <p:childTnLst>
                              <p:par>
                                <p:cTn id="146" presetID="23" presetClass="emph" presetSubtype="0" fill="hold" grpId="1" nodeType="afterEffect">
                                  <p:stCondLst>
                                    <p:cond delay="0"/>
                                  </p:stCondLst>
                                  <p:childTnLst>
                                    <p:animClr clrSpc="hsl" dir="cw">
                                      <p:cBhvr override="childStyle">
                                        <p:cTn id="147" dur="1000" fill="hold"/>
                                        <p:tgtEl>
                                          <p:spTgt spid="267289">
                                            <p:subSp spid="_x0000_s267297"/>
                                          </p:spTgt>
                                        </p:tgtEl>
                                        <p:attrNameLst>
                                          <p:attrName>style.color</p:attrName>
                                        </p:attrNameLst>
                                      </p:cBhvr>
                                      <p:by>
                                        <p:hsl h="10842353" s="0" l="0"/>
                                      </p:by>
                                    </p:animClr>
                                    <p:animClr clrSpc="hsl" dir="cw">
                                      <p:cBhvr>
                                        <p:cTn id="148" dur="1000" fill="hold"/>
                                        <p:tgtEl>
                                          <p:spTgt spid="267289">
                                            <p:subSp spid="_x0000_s267297"/>
                                          </p:spTgt>
                                        </p:tgtEl>
                                        <p:attrNameLst>
                                          <p:attrName>fillcolor</p:attrName>
                                        </p:attrNameLst>
                                      </p:cBhvr>
                                      <p:by>
                                        <p:hsl h="10842353" s="0" l="0"/>
                                      </p:by>
                                    </p:animClr>
                                    <p:animClr clrSpc="hsl" dir="cw">
                                      <p:cBhvr>
                                        <p:cTn id="149" dur="1000" fill="hold"/>
                                        <p:tgtEl>
                                          <p:spTgt spid="267289">
                                            <p:subSp spid="_x0000_s267297"/>
                                          </p:spTgt>
                                        </p:tgtEl>
                                        <p:attrNameLst>
                                          <p:attrName>stroke.color</p:attrName>
                                        </p:attrNameLst>
                                      </p:cBhvr>
                                      <p:by>
                                        <p:hsl h="10842353" s="0" l="0"/>
                                      </p:by>
                                    </p:animClr>
                                    <p:set>
                                      <p:cBhvr>
                                        <p:cTn id="150" dur="1000" fill="hold"/>
                                        <p:tgtEl>
                                          <p:spTgt spid="267289">
                                            <p:subSp spid="_x0000_s267297"/>
                                          </p:spTgt>
                                        </p:tgtEl>
                                        <p:attrNameLst>
                                          <p:attrName>fill.type</p:attrName>
                                        </p:attrNameLst>
                                      </p:cBhvr>
                                      <p:to>
                                        <p:strVal val="solid"/>
                                      </p:to>
                                    </p:set>
                                  </p:childTnLst>
                                </p:cTn>
                              </p:par>
                            </p:childTnLst>
                          </p:cTn>
                        </p:par>
                        <p:par>
                          <p:cTn id="151" fill="hold">
                            <p:stCondLst>
                              <p:cond delay="23000"/>
                            </p:stCondLst>
                            <p:childTnLst>
                              <p:par>
                                <p:cTn id="152" presetID="23" presetClass="emph" presetSubtype="0" fill="hold" grpId="1" nodeType="afterEffect">
                                  <p:stCondLst>
                                    <p:cond delay="0"/>
                                  </p:stCondLst>
                                  <p:childTnLst>
                                    <p:animClr clrSpc="hsl" dir="cw">
                                      <p:cBhvr override="childStyle">
                                        <p:cTn id="153" dur="1000" fill="hold"/>
                                        <p:tgtEl>
                                          <p:spTgt spid="267289">
                                            <p:subSp spid="_x0000_s267299"/>
                                          </p:spTgt>
                                        </p:tgtEl>
                                        <p:attrNameLst>
                                          <p:attrName>style.color</p:attrName>
                                        </p:attrNameLst>
                                      </p:cBhvr>
                                      <p:by>
                                        <p:hsl h="10842353" s="0" l="0"/>
                                      </p:by>
                                    </p:animClr>
                                    <p:animClr clrSpc="hsl" dir="cw">
                                      <p:cBhvr>
                                        <p:cTn id="154" dur="1000" fill="hold"/>
                                        <p:tgtEl>
                                          <p:spTgt spid="267289">
                                            <p:subSp spid="_x0000_s267299"/>
                                          </p:spTgt>
                                        </p:tgtEl>
                                        <p:attrNameLst>
                                          <p:attrName>fillcolor</p:attrName>
                                        </p:attrNameLst>
                                      </p:cBhvr>
                                      <p:by>
                                        <p:hsl h="10842353" s="0" l="0"/>
                                      </p:by>
                                    </p:animClr>
                                    <p:animClr clrSpc="hsl" dir="cw">
                                      <p:cBhvr>
                                        <p:cTn id="155" dur="1000" fill="hold"/>
                                        <p:tgtEl>
                                          <p:spTgt spid="267289">
                                            <p:subSp spid="_x0000_s267299"/>
                                          </p:spTgt>
                                        </p:tgtEl>
                                        <p:attrNameLst>
                                          <p:attrName>stroke.color</p:attrName>
                                        </p:attrNameLst>
                                      </p:cBhvr>
                                      <p:by>
                                        <p:hsl h="10842353" s="0" l="0"/>
                                      </p:by>
                                    </p:animClr>
                                    <p:set>
                                      <p:cBhvr>
                                        <p:cTn id="156" dur="1000" fill="hold"/>
                                        <p:tgtEl>
                                          <p:spTgt spid="267289">
                                            <p:subSp spid="_x0000_s267299"/>
                                          </p:spTgt>
                                        </p:tgtEl>
                                        <p:attrNameLst>
                                          <p:attrName>fill.type</p:attrName>
                                        </p:attrNameLst>
                                      </p:cBhvr>
                                      <p:to>
                                        <p:strVal val="solid"/>
                                      </p:to>
                                    </p:set>
                                  </p:childTnLst>
                                </p:cTn>
                              </p:par>
                            </p:childTnLst>
                          </p:cTn>
                        </p:par>
                        <p:par>
                          <p:cTn id="157" fill="hold">
                            <p:stCondLst>
                              <p:cond delay="24000"/>
                            </p:stCondLst>
                            <p:childTnLst>
                              <p:par>
                                <p:cTn id="158" presetID="23" presetClass="emph" presetSubtype="0" fill="hold" grpId="1" nodeType="afterEffect">
                                  <p:stCondLst>
                                    <p:cond delay="0"/>
                                  </p:stCondLst>
                                  <p:childTnLst>
                                    <p:animClr clrSpc="hsl" dir="cw">
                                      <p:cBhvr override="childStyle">
                                        <p:cTn id="159" dur="1000" fill="hold"/>
                                        <p:tgtEl>
                                          <p:spTgt spid="267289">
                                            <p:subSp spid="_x0000_s267301"/>
                                          </p:spTgt>
                                        </p:tgtEl>
                                        <p:attrNameLst>
                                          <p:attrName>style.color</p:attrName>
                                        </p:attrNameLst>
                                      </p:cBhvr>
                                      <p:by>
                                        <p:hsl h="10842353" s="0" l="0"/>
                                      </p:by>
                                    </p:animClr>
                                    <p:animClr clrSpc="hsl" dir="cw">
                                      <p:cBhvr>
                                        <p:cTn id="160" dur="1000" fill="hold"/>
                                        <p:tgtEl>
                                          <p:spTgt spid="267289">
                                            <p:subSp spid="_x0000_s267301"/>
                                          </p:spTgt>
                                        </p:tgtEl>
                                        <p:attrNameLst>
                                          <p:attrName>fillcolor</p:attrName>
                                        </p:attrNameLst>
                                      </p:cBhvr>
                                      <p:by>
                                        <p:hsl h="10842353" s="0" l="0"/>
                                      </p:by>
                                    </p:animClr>
                                    <p:animClr clrSpc="hsl" dir="cw">
                                      <p:cBhvr>
                                        <p:cTn id="161" dur="1000" fill="hold"/>
                                        <p:tgtEl>
                                          <p:spTgt spid="267289">
                                            <p:subSp spid="_x0000_s267301"/>
                                          </p:spTgt>
                                        </p:tgtEl>
                                        <p:attrNameLst>
                                          <p:attrName>stroke.color</p:attrName>
                                        </p:attrNameLst>
                                      </p:cBhvr>
                                      <p:by>
                                        <p:hsl h="10842353" s="0" l="0"/>
                                      </p:by>
                                    </p:animClr>
                                    <p:set>
                                      <p:cBhvr>
                                        <p:cTn id="162" dur="1000" fill="hold"/>
                                        <p:tgtEl>
                                          <p:spTgt spid="267289">
                                            <p:subSp spid="_x0000_s267301"/>
                                          </p:spTgt>
                                        </p:tgtEl>
                                        <p:attrNameLst>
                                          <p:attrName>fill.type</p:attrName>
                                        </p:attrNameLst>
                                      </p:cBhvr>
                                      <p:to>
                                        <p:strVal val="solid"/>
                                      </p:to>
                                    </p:set>
                                  </p:childTnLst>
                                </p:cTn>
                              </p:par>
                            </p:childTnLst>
                          </p:cTn>
                        </p:par>
                        <p:par>
                          <p:cTn id="163" fill="hold">
                            <p:stCondLst>
                              <p:cond delay="25000"/>
                            </p:stCondLst>
                            <p:childTnLst>
                              <p:par>
                                <p:cTn id="164" presetID="23" presetClass="emph" presetSubtype="0" fill="hold" grpId="1" nodeType="afterEffect">
                                  <p:stCondLst>
                                    <p:cond delay="0"/>
                                  </p:stCondLst>
                                  <p:childTnLst>
                                    <p:animClr clrSpc="hsl" dir="cw">
                                      <p:cBhvr override="childStyle">
                                        <p:cTn id="165" dur="1000" fill="hold"/>
                                        <p:tgtEl>
                                          <p:spTgt spid="267289">
                                            <p:subSp spid="_x0000_s267303"/>
                                          </p:spTgt>
                                        </p:tgtEl>
                                        <p:attrNameLst>
                                          <p:attrName>style.color</p:attrName>
                                        </p:attrNameLst>
                                      </p:cBhvr>
                                      <p:by>
                                        <p:hsl h="10842353" s="0" l="0"/>
                                      </p:by>
                                    </p:animClr>
                                    <p:animClr clrSpc="hsl" dir="cw">
                                      <p:cBhvr>
                                        <p:cTn id="166" dur="1000" fill="hold"/>
                                        <p:tgtEl>
                                          <p:spTgt spid="267289">
                                            <p:subSp spid="_x0000_s267303"/>
                                          </p:spTgt>
                                        </p:tgtEl>
                                        <p:attrNameLst>
                                          <p:attrName>fillcolor</p:attrName>
                                        </p:attrNameLst>
                                      </p:cBhvr>
                                      <p:by>
                                        <p:hsl h="10842353" s="0" l="0"/>
                                      </p:by>
                                    </p:animClr>
                                    <p:animClr clrSpc="hsl" dir="cw">
                                      <p:cBhvr>
                                        <p:cTn id="167" dur="1000" fill="hold"/>
                                        <p:tgtEl>
                                          <p:spTgt spid="267289">
                                            <p:subSp spid="_x0000_s267303"/>
                                          </p:spTgt>
                                        </p:tgtEl>
                                        <p:attrNameLst>
                                          <p:attrName>stroke.color</p:attrName>
                                        </p:attrNameLst>
                                      </p:cBhvr>
                                      <p:by>
                                        <p:hsl h="10842353" s="0" l="0"/>
                                      </p:by>
                                    </p:animClr>
                                    <p:set>
                                      <p:cBhvr>
                                        <p:cTn id="168" dur="1000" fill="hold"/>
                                        <p:tgtEl>
                                          <p:spTgt spid="267289">
                                            <p:subSp spid="_x0000_s267303"/>
                                          </p:spTgt>
                                        </p:tgtEl>
                                        <p:attrNameLst>
                                          <p:attrName>fill.type</p:attrName>
                                        </p:attrNameLst>
                                      </p:cBhvr>
                                      <p:to>
                                        <p:strVal val="solid"/>
                                      </p:to>
                                    </p:set>
                                  </p:childTnLst>
                                </p:cTn>
                              </p:par>
                            </p:childTnLst>
                          </p:cTn>
                        </p:par>
                        <p:par>
                          <p:cTn id="169" fill="hold">
                            <p:stCondLst>
                              <p:cond delay="26000"/>
                            </p:stCondLst>
                            <p:childTnLst>
                              <p:par>
                                <p:cTn id="170" presetID="23" presetClass="emph" presetSubtype="0" fill="hold" grpId="1" nodeType="afterEffect">
                                  <p:stCondLst>
                                    <p:cond delay="0"/>
                                  </p:stCondLst>
                                  <p:childTnLst>
                                    <p:animClr clrSpc="hsl" dir="cw">
                                      <p:cBhvr override="childStyle">
                                        <p:cTn id="171" dur="1000" fill="hold"/>
                                        <p:tgtEl>
                                          <p:spTgt spid="267289">
                                            <p:subSp spid="_x0000_s267319"/>
                                          </p:spTgt>
                                        </p:tgtEl>
                                        <p:attrNameLst>
                                          <p:attrName>style.color</p:attrName>
                                        </p:attrNameLst>
                                      </p:cBhvr>
                                      <p:by>
                                        <p:hsl h="10842353" s="0" l="0"/>
                                      </p:by>
                                    </p:animClr>
                                    <p:animClr clrSpc="hsl" dir="cw">
                                      <p:cBhvr>
                                        <p:cTn id="172" dur="1000" fill="hold"/>
                                        <p:tgtEl>
                                          <p:spTgt spid="267289">
                                            <p:subSp spid="_x0000_s267319"/>
                                          </p:spTgt>
                                        </p:tgtEl>
                                        <p:attrNameLst>
                                          <p:attrName>fillcolor</p:attrName>
                                        </p:attrNameLst>
                                      </p:cBhvr>
                                      <p:by>
                                        <p:hsl h="10842353" s="0" l="0"/>
                                      </p:by>
                                    </p:animClr>
                                    <p:animClr clrSpc="hsl" dir="cw">
                                      <p:cBhvr>
                                        <p:cTn id="173" dur="1000" fill="hold"/>
                                        <p:tgtEl>
                                          <p:spTgt spid="267289">
                                            <p:subSp spid="_x0000_s267319"/>
                                          </p:spTgt>
                                        </p:tgtEl>
                                        <p:attrNameLst>
                                          <p:attrName>stroke.color</p:attrName>
                                        </p:attrNameLst>
                                      </p:cBhvr>
                                      <p:by>
                                        <p:hsl h="10842353" s="0" l="0"/>
                                      </p:by>
                                    </p:animClr>
                                    <p:set>
                                      <p:cBhvr>
                                        <p:cTn id="174" dur="1000" fill="hold"/>
                                        <p:tgtEl>
                                          <p:spTgt spid="267289">
                                            <p:subSp spid="_x0000_s267319"/>
                                          </p:spTgt>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Dgm spid="267289" grpId="0" bld="allAtOnce"/>
      <p:bldDgm spid="267289" grpId="1" bld="allAtOnce"/>
      <p:bldDgm spid="267289" grpId="2" bld="allAtOnce"/>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858" name="Rectangle 2"/>
          <p:cNvSpPr>
            <a:spLocks noGrp="1" noChangeArrowheads="1"/>
          </p:cNvSpPr>
          <p:nvPr>
            <p:ph type="title"/>
          </p:nvPr>
        </p:nvSpPr>
        <p:spPr>
          <a:xfrm>
            <a:off x="511175" y="303213"/>
            <a:ext cx="7978775" cy="908050"/>
          </a:xfrm>
        </p:spPr>
        <p:txBody>
          <a:bodyPr/>
          <a:lstStyle/>
          <a:p>
            <a:pPr rtl="0"/>
            <a:r>
              <a:rPr lang="en-US" sz="3600" b="1">
                <a:solidFill>
                  <a:srgbClr val="FF5050"/>
                </a:solidFill>
              </a:rPr>
              <a:t>Activities</a:t>
            </a:r>
            <a:r>
              <a:rPr lang="he-IL" sz="3600" b="1"/>
              <a:t> </a:t>
            </a:r>
            <a:endParaRPr lang="en-US" sz="3600" b="1"/>
          </a:p>
        </p:txBody>
      </p:sp>
      <p:sp>
        <p:nvSpPr>
          <p:cNvPr id="121859" name="AutoShape 3"/>
          <p:cNvSpPr>
            <a:spLocks noChangeAspect="1" noChangeArrowheads="1"/>
          </p:cNvSpPr>
          <p:nvPr>
            <p:ph type="body" idx="1"/>
          </p:nvPr>
        </p:nvSpPr>
        <p:spPr>
          <a:xfrm>
            <a:off x="1116013" y="1412875"/>
            <a:ext cx="7316787" cy="4114800"/>
          </a:xfrm>
        </p:spPr>
        <p:txBody>
          <a:bodyPr/>
          <a:lstStyle/>
          <a:p>
            <a:pPr marL="609600" indent="-609600" algn="l" rtl="0">
              <a:lnSpc>
                <a:spcPct val="90000"/>
              </a:lnSpc>
            </a:pPr>
            <a:r>
              <a:rPr lang="en-US" sz="2800" b="1"/>
              <a:t>Negotiations</a:t>
            </a:r>
            <a:r>
              <a:rPr lang="en-US" sz="2800" b="1">
                <a:solidFill>
                  <a:schemeClr val="folHlink"/>
                </a:solidFill>
              </a:rPr>
              <a:t> </a:t>
            </a:r>
            <a:r>
              <a:rPr lang="en-US" sz="2800" b="1"/>
              <a:t>with the employer  i.e. the</a:t>
            </a:r>
            <a:r>
              <a:rPr lang="en-US" sz="2800" b="1">
                <a:solidFill>
                  <a:schemeClr val="folHlink"/>
                </a:solidFill>
              </a:rPr>
              <a:t> </a:t>
            </a:r>
            <a:r>
              <a:rPr lang="en-US" sz="2800" b="1"/>
              <a:t>state, in order to renew wages and labor agreements.</a:t>
            </a:r>
          </a:p>
          <a:p>
            <a:pPr marL="609600" indent="-609600" algn="l" rtl="0">
              <a:lnSpc>
                <a:spcPct val="90000"/>
              </a:lnSpc>
            </a:pPr>
            <a:r>
              <a:rPr lang="en-US" sz="2800" b="1"/>
              <a:t>Maintaining the rights and welfare of employees-civil servants in accordance with the Civil Service Regulations.</a:t>
            </a:r>
          </a:p>
          <a:p>
            <a:pPr marL="609600" indent="-609600" algn="l" rtl="0">
              <a:lnSpc>
                <a:spcPct val="90000"/>
              </a:lnSpc>
            </a:pPr>
            <a:r>
              <a:rPr lang="en-US" sz="2800" b="1"/>
              <a:t>Organizing the elections for the national workers' committees that represent the workers</a:t>
            </a:r>
            <a:r>
              <a:rPr lang="en-US"/>
              <a:t>.</a:t>
            </a:r>
            <a:endParaRPr lang="he-IL"/>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5" presetClass="entr" presetSubtype="0" fill="hold" grpId="3" nodeType="afterEffect">
                                  <p:stCondLst>
                                    <p:cond delay="0"/>
                                  </p:stCondLst>
                                  <p:childTnLst>
                                    <p:set>
                                      <p:cBhvr>
                                        <p:cTn id="6" dur="1" fill="hold">
                                          <p:stCondLst>
                                            <p:cond delay="0"/>
                                          </p:stCondLst>
                                        </p:cTn>
                                        <p:tgtEl>
                                          <p:spTgt spid="121858"/>
                                        </p:tgtEl>
                                        <p:attrNameLst>
                                          <p:attrName>style.visibility</p:attrName>
                                        </p:attrNameLst>
                                      </p:cBhvr>
                                      <p:to>
                                        <p:strVal val="visible"/>
                                      </p:to>
                                    </p:set>
                                    <p:animEffect transition="in" filter="fade">
                                      <p:cBhvr>
                                        <p:cTn id="7" dur="1000"/>
                                        <p:tgtEl>
                                          <p:spTgt spid="121858"/>
                                        </p:tgtEl>
                                      </p:cBhvr>
                                    </p:animEffect>
                                    <p:anim calcmode="lin" valueType="num">
                                      <p:cBhvr>
                                        <p:cTn id="8" dur="1000" fill="hold"/>
                                        <p:tgtEl>
                                          <p:spTgt spid="121858"/>
                                        </p:tgtEl>
                                        <p:attrNameLst>
                                          <p:attrName>style.rotation</p:attrName>
                                        </p:attrNameLst>
                                      </p:cBhvr>
                                      <p:tavLst>
                                        <p:tav tm="0">
                                          <p:val>
                                            <p:fltVal val="720"/>
                                          </p:val>
                                        </p:tav>
                                        <p:tav tm="100000">
                                          <p:val>
                                            <p:fltVal val="0"/>
                                          </p:val>
                                        </p:tav>
                                      </p:tavLst>
                                    </p:anim>
                                    <p:anim calcmode="lin" valueType="num">
                                      <p:cBhvr>
                                        <p:cTn id="9" dur="1000" fill="hold"/>
                                        <p:tgtEl>
                                          <p:spTgt spid="121858"/>
                                        </p:tgtEl>
                                        <p:attrNameLst>
                                          <p:attrName>ppt_h</p:attrName>
                                        </p:attrNameLst>
                                      </p:cBhvr>
                                      <p:tavLst>
                                        <p:tav tm="0">
                                          <p:val>
                                            <p:fltVal val="0"/>
                                          </p:val>
                                        </p:tav>
                                        <p:tav tm="100000">
                                          <p:val>
                                            <p:strVal val="#ppt_h"/>
                                          </p:val>
                                        </p:tav>
                                      </p:tavLst>
                                    </p:anim>
                                    <p:anim calcmode="lin" valueType="num">
                                      <p:cBhvr>
                                        <p:cTn id="10" dur="1000" fill="hold"/>
                                        <p:tgtEl>
                                          <p:spTgt spid="121858"/>
                                        </p:tgtEl>
                                        <p:attrNameLst>
                                          <p:attrName>ppt_w</p:attrName>
                                        </p:attrNameLst>
                                      </p:cBhvr>
                                      <p:tavLst>
                                        <p:tav tm="0">
                                          <p:val>
                                            <p:fltVal val="0"/>
                                          </p:val>
                                        </p:tav>
                                        <p:tav tm="100000">
                                          <p:val>
                                            <p:strVal val="#ppt_w"/>
                                          </p:val>
                                        </p:tav>
                                      </p:tavLst>
                                    </p:anim>
                                  </p:childTnLst>
                                </p:cTn>
                              </p:par>
                            </p:childTnLst>
                          </p:cTn>
                        </p:par>
                        <p:par>
                          <p:cTn id="11" fill="hold">
                            <p:stCondLst>
                              <p:cond delay="1000"/>
                            </p:stCondLst>
                            <p:childTnLst>
                              <p:par>
                                <p:cTn id="12" presetID="23" presetClass="emph" presetSubtype="0" fill="hold" grpId="1" nodeType="afterEffect">
                                  <p:stCondLst>
                                    <p:cond delay="0"/>
                                  </p:stCondLst>
                                  <p:childTnLst>
                                    <p:animClr clrSpc="hsl" dir="cw">
                                      <p:cBhvr override="childStyle">
                                        <p:cTn id="13" dur="1000" fill="hold"/>
                                        <p:tgtEl>
                                          <p:spTgt spid="121858"/>
                                        </p:tgtEl>
                                        <p:attrNameLst>
                                          <p:attrName>style.color</p:attrName>
                                        </p:attrNameLst>
                                      </p:cBhvr>
                                      <p:by>
                                        <p:hsl h="10842353" s="0" l="0"/>
                                      </p:by>
                                    </p:animClr>
                                    <p:animClr clrSpc="hsl" dir="cw">
                                      <p:cBhvr>
                                        <p:cTn id="14" dur="1000" fill="hold"/>
                                        <p:tgtEl>
                                          <p:spTgt spid="121858"/>
                                        </p:tgtEl>
                                        <p:attrNameLst>
                                          <p:attrName>fillcolor</p:attrName>
                                        </p:attrNameLst>
                                      </p:cBhvr>
                                      <p:by>
                                        <p:hsl h="10842353" s="0" l="0"/>
                                      </p:by>
                                    </p:animClr>
                                    <p:animClr clrSpc="hsl" dir="cw">
                                      <p:cBhvr>
                                        <p:cTn id="15" dur="1000" fill="hold"/>
                                        <p:tgtEl>
                                          <p:spTgt spid="121858"/>
                                        </p:tgtEl>
                                        <p:attrNameLst>
                                          <p:attrName>stroke.color</p:attrName>
                                        </p:attrNameLst>
                                      </p:cBhvr>
                                      <p:by>
                                        <p:hsl h="10842353" s="0" l="0"/>
                                      </p:by>
                                    </p:animClr>
                                    <p:set>
                                      <p:cBhvr>
                                        <p:cTn id="16" dur="1000" fill="hold"/>
                                        <p:tgtEl>
                                          <p:spTgt spid="121858"/>
                                        </p:tgtEl>
                                        <p:attrNameLst>
                                          <p:attrName>fill.type</p:attrName>
                                        </p:attrNameLst>
                                      </p:cBhvr>
                                      <p:to>
                                        <p:strVal val="solid"/>
                                      </p:to>
                                    </p:set>
                                  </p:childTnLst>
                                </p:cTn>
                              </p:par>
                            </p:childTnLst>
                          </p:cTn>
                        </p:par>
                        <p:par>
                          <p:cTn id="17" fill="hold">
                            <p:stCondLst>
                              <p:cond delay="2000"/>
                            </p:stCondLst>
                            <p:childTnLst>
                              <p:par>
                                <p:cTn id="18" presetID="23" presetClass="emph" presetSubtype="0" fill="hold" grpId="2" nodeType="afterEffect">
                                  <p:stCondLst>
                                    <p:cond delay="0"/>
                                  </p:stCondLst>
                                  <p:childTnLst>
                                    <p:animClr clrSpc="hsl" dir="cw">
                                      <p:cBhvr override="childStyle">
                                        <p:cTn id="19" dur="1000" fill="hold"/>
                                        <p:tgtEl>
                                          <p:spTgt spid="121858"/>
                                        </p:tgtEl>
                                        <p:attrNameLst>
                                          <p:attrName>style.color</p:attrName>
                                        </p:attrNameLst>
                                      </p:cBhvr>
                                      <p:by>
                                        <p:hsl h="10842353" s="0" l="0"/>
                                      </p:by>
                                    </p:animClr>
                                    <p:animClr clrSpc="hsl" dir="cw">
                                      <p:cBhvr>
                                        <p:cTn id="20" dur="1000" fill="hold"/>
                                        <p:tgtEl>
                                          <p:spTgt spid="121858"/>
                                        </p:tgtEl>
                                        <p:attrNameLst>
                                          <p:attrName>fillcolor</p:attrName>
                                        </p:attrNameLst>
                                      </p:cBhvr>
                                      <p:by>
                                        <p:hsl h="10842353" s="0" l="0"/>
                                      </p:by>
                                    </p:animClr>
                                    <p:animClr clrSpc="hsl" dir="cw">
                                      <p:cBhvr>
                                        <p:cTn id="21" dur="1000" fill="hold"/>
                                        <p:tgtEl>
                                          <p:spTgt spid="121858"/>
                                        </p:tgtEl>
                                        <p:attrNameLst>
                                          <p:attrName>stroke.color</p:attrName>
                                        </p:attrNameLst>
                                      </p:cBhvr>
                                      <p:by>
                                        <p:hsl h="10842353" s="0" l="0"/>
                                      </p:by>
                                    </p:animClr>
                                    <p:set>
                                      <p:cBhvr>
                                        <p:cTn id="22" dur="1000" fill="hold"/>
                                        <p:tgtEl>
                                          <p:spTgt spid="121858"/>
                                        </p:tgtEl>
                                        <p:attrNameLst>
                                          <p:attrName>fill.type</p:attrName>
                                        </p:attrNameLst>
                                      </p:cBhvr>
                                      <p:to>
                                        <p:strVal val="solid"/>
                                      </p:to>
                                    </p:set>
                                  </p:childTnLst>
                                </p:cTn>
                              </p:par>
                            </p:childTnLst>
                          </p:cTn>
                        </p:par>
                        <p:par>
                          <p:cTn id="23" fill="hold">
                            <p:stCondLst>
                              <p:cond delay="3000"/>
                            </p:stCondLst>
                            <p:childTnLst>
                              <p:par>
                                <p:cTn id="24" presetID="27" presetClass="entr" presetSubtype="0" fill="hold" nodeType="afterEffect">
                                  <p:stCondLst>
                                    <p:cond delay="0"/>
                                  </p:stCondLst>
                                  <p:iterate type="lt">
                                    <p:tmPct val="50000"/>
                                  </p:iterate>
                                  <p:childTnLst>
                                    <p:set>
                                      <p:cBhvr>
                                        <p:cTn id="25" dur="1" fill="hold">
                                          <p:stCondLst>
                                            <p:cond delay="0"/>
                                          </p:stCondLst>
                                        </p:cTn>
                                        <p:tgtEl>
                                          <p:spTgt spid="121859">
                                            <p:txEl>
                                              <p:pRg st="0" end="0"/>
                                            </p:txEl>
                                          </p:spTgt>
                                        </p:tgtEl>
                                        <p:attrNameLst>
                                          <p:attrName>style.visibility</p:attrName>
                                        </p:attrNameLst>
                                      </p:cBhvr>
                                      <p:to>
                                        <p:strVal val="visible"/>
                                      </p:to>
                                    </p:set>
                                    <p:anim calcmode="discrete" valueType="clr">
                                      <p:cBhvr override="childStyle">
                                        <p:cTn id="26" dur="80"/>
                                        <p:tgtEl>
                                          <p:spTgt spid="121859">
                                            <p:txEl>
                                              <p:pRg st="0" end="0"/>
                                            </p:txEl>
                                          </p:spTgt>
                                        </p:tgtEl>
                                        <p:attrNameLst>
                                          <p:attrName>style.color</p:attrName>
                                        </p:attrNameLst>
                                      </p:cBhvr>
                                      <p:tavLst>
                                        <p:tav tm="0">
                                          <p:val>
                                            <p:clrVal>
                                              <a:srgbClr val="FF5050"/>
                                            </p:clrVal>
                                          </p:val>
                                        </p:tav>
                                        <p:tav tm="50000">
                                          <p:val>
                                            <p:clrVal>
                                              <a:srgbClr val="FF0000"/>
                                            </p:clrVal>
                                          </p:val>
                                        </p:tav>
                                      </p:tavLst>
                                    </p:anim>
                                    <p:anim calcmode="discrete" valueType="clr">
                                      <p:cBhvr>
                                        <p:cTn id="27" dur="80"/>
                                        <p:tgtEl>
                                          <p:spTgt spid="121859">
                                            <p:txEl>
                                              <p:pRg st="0" end="0"/>
                                            </p:txEl>
                                          </p:spTgt>
                                        </p:tgtEl>
                                        <p:attrNameLst>
                                          <p:attrName>fillcolor</p:attrName>
                                        </p:attrNameLst>
                                      </p:cBhvr>
                                      <p:tavLst>
                                        <p:tav tm="0">
                                          <p:val>
                                            <p:clrVal>
                                              <a:schemeClr val="accent2"/>
                                            </p:clrVal>
                                          </p:val>
                                        </p:tav>
                                        <p:tav tm="50000">
                                          <p:val>
                                            <p:clrVal>
                                              <a:schemeClr val="hlink"/>
                                            </p:clrVal>
                                          </p:val>
                                        </p:tav>
                                      </p:tavLst>
                                    </p:anim>
                                    <p:set>
                                      <p:cBhvr>
                                        <p:cTn id="28" dur="80"/>
                                        <p:tgtEl>
                                          <p:spTgt spid="121859">
                                            <p:txEl>
                                              <p:pRg st="0" end="0"/>
                                            </p:txEl>
                                          </p:spTgt>
                                        </p:tgtEl>
                                        <p:attrNameLst>
                                          <p:attrName>fill.type</p:attrName>
                                        </p:attrNameLst>
                                      </p:cBhvr>
                                      <p:to>
                                        <p:strVal val="solid"/>
                                      </p:to>
                                    </p:set>
                                  </p:childTnLst>
                                </p:cTn>
                              </p:par>
                            </p:childTnLst>
                          </p:cTn>
                        </p:par>
                        <p:par>
                          <p:cTn id="29" fill="hold">
                            <p:stCondLst>
                              <p:cond delay="6160"/>
                            </p:stCondLst>
                            <p:childTnLst>
                              <p:par>
                                <p:cTn id="30" presetID="27" presetClass="entr" presetSubtype="0" fill="hold" nodeType="afterEffect">
                                  <p:stCondLst>
                                    <p:cond delay="0"/>
                                  </p:stCondLst>
                                  <p:iterate type="lt">
                                    <p:tmPct val="50000"/>
                                  </p:iterate>
                                  <p:childTnLst>
                                    <p:set>
                                      <p:cBhvr>
                                        <p:cTn id="31" dur="1" fill="hold">
                                          <p:stCondLst>
                                            <p:cond delay="0"/>
                                          </p:stCondLst>
                                        </p:cTn>
                                        <p:tgtEl>
                                          <p:spTgt spid="121859">
                                            <p:txEl>
                                              <p:pRg st="1" end="1"/>
                                            </p:txEl>
                                          </p:spTgt>
                                        </p:tgtEl>
                                        <p:attrNameLst>
                                          <p:attrName>style.visibility</p:attrName>
                                        </p:attrNameLst>
                                      </p:cBhvr>
                                      <p:to>
                                        <p:strVal val="visible"/>
                                      </p:to>
                                    </p:set>
                                    <p:anim calcmode="discrete" valueType="clr">
                                      <p:cBhvr override="childStyle">
                                        <p:cTn id="32" dur="80"/>
                                        <p:tgtEl>
                                          <p:spTgt spid="121859">
                                            <p:txEl>
                                              <p:pRg st="1" end="1"/>
                                            </p:txEl>
                                          </p:spTgt>
                                        </p:tgtEl>
                                        <p:attrNameLst>
                                          <p:attrName>style.color</p:attrName>
                                        </p:attrNameLst>
                                      </p:cBhvr>
                                      <p:tavLst>
                                        <p:tav tm="0">
                                          <p:val>
                                            <p:clrVal>
                                              <a:srgbClr val="FF5050"/>
                                            </p:clrVal>
                                          </p:val>
                                        </p:tav>
                                        <p:tav tm="50000">
                                          <p:val>
                                            <p:clrVal>
                                              <a:srgbClr val="FF0000"/>
                                            </p:clrVal>
                                          </p:val>
                                        </p:tav>
                                      </p:tavLst>
                                    </p:anim>
                                    <p:anim calcmode="discrete" valueType="clr">
                                      <p:cBhvr>
                                        <p:cTn id="33" dur="80"/>
                                        <p:tgtEl>
                                          <p:spTgt spid="121859">
                                            <p:txEl>
                                              <p:pRg st="1" end="1"/>
                                            </p:txEl>
                                          </p:spTgt>
                                        </p:tgtEl>
                                        <p:attrNameLst>
                                          <p:attrName>fillcolor</p:attrName>
                                        </p:attrNameLst>
                                      </p:cBhvr>
                                      <p:tavLst>
                                        <p:tav tm="0">
                                          <p:val>
                                            <p:clrVal>
                                              <a:schemeClr val="accent2"/>
                                            </p:clrVal>
                                          </p:val>
                                        </p:tav>
                                        <p:tav tm="50000">
                                          <p:val>
                                            <p:clrVal>
                                              <a:schemeClr val="hlink"/>
                                            </p:clrVal>
                                          </p:val>
                                        </p:tav>
                                      </p:tavLst>
                                    </p:anim>
                                    <p:set>
                                      <p:cBhvr>
                                        <p:cTn id="34" dur="80"/>
                                        <p:tgtEl>
                                          <p:spTgt spid="121859">
                                            <p:txEl>
                                              <p:pRg st="1" end="1"/>
                                            </p:txEl>
                                          </p:spTgt>
                                        </p:tgtEl>
                                        <p:attrNameLst>
                                          <p:attrName>fill.type</p:attrName>
                                        </p:attrNameLst>
                                      </p:cBhvr>
                                      <p:to>
                                        <p:strVal val="solid"/>
                                      </p:to>
                                    </p:set>
                                  </p:childTnLst>
                                </p:cTn>
                              </p:par>
                            </p:childTnLst>
                          </p:cTn>
                        </p:par>
                        <p:par>
                          <p:cTn id="35" fill="hold">
                            <p:stCondLst>
                              <p:cond delay="10120"/>
                            </p:stCondLst>
                            <p:childTnLst>
                              <p:par>
                                <p:cTn id="36" presetID="27" presetClass="entr" presetSubtype="0" fill="hold" nodeType="afterEffect">
                                  <p:stCondLst>
                                    <p:cond delay="0"/>
                                  </p:stCondLst>
                                  <p:iterate type="lt">
                                    <p:tmPct val="50000"/>
                                  </p:iterate>
                                  <p:childTnLst>
                                    <p:set>
                                      <p:cBhvr>
                                        <p:cTn id="37" dur="1" fill="hold">
                                          <p:stCondLst>
                                            <p:cond delay="0"/>
                                          </p:stCondLst>
                                        </p:cTn>
                                        <p:tgtEl>
                                          <p:spTgt spid="121859">
                                            <p:txEl>
                                              <p:pRg st="2" end="2"/>
                                            </p:txEl>
                                          </p:spTgt>
                                        </p:tgtEl>
                                        <p:attrNameLst>
                                          <p:attrName>style.visibility</p:attrName>
                                        </p:attrNameLst>
                                      </p:cBhvr>
                                      <p:to>
                                        <p:strVal val="visible"/>
                                      </p:to>
                                    </p:set>
                                    <p:anim calcmode="discrete" valueType="clr">
                                      <p:cBhvr override="childStyle">
                                        <p:cTn id="38" dur="80"/>
                                        <p:tgtEl>
                                          <p:spTgt spid="121859">
                                            <p:txEl>
                                              <p:pRg st="2" end="2"/>
                                            </p:txEl>
                                          </p:spTgt>
                                        </p:tgtEl>
                                        <p:attrNameLst>
                                          <p:attrName>style.color</p:attrName>
                                        </p:attrNameLst>
                                      </p:cBhvr>
                                      <p:tavLst>
                                        <p:tav tm="0">
                                          <p:val>
                                            <p:clrVal>
                                              <a:srgbClr val="FF5050"/>
                                            </p:clrVal>
                                          </p:val>
                                        </p:tav>
                                        <p:tav tm="50000">
                                          <p:val>
                                            <p:clrVal>
                                              <a:srgbClr val="FF0000"/>
                                            </p:clrVal>
                                          </p:val>
                                        </p:tav>
                                      </p:tavLst>
                                    </p:anim>
                                    <p:anim calcmode="discrete" valueType="clr">
                                      <p:cBhvr>
                                        <p:cTn id="39" dur="80"/>
                                        <p:tgtEl>
                                          <p:spTgt spid="121859">
                                            <p:txEl>
                                              <p:pRg st="2" end="2"/>
                                            </p:txEl>
                                          </p:spTgt>
                                        </p:tgtEl>
                                        <p:attrNameLst>
                                          <p:attrName>fillcolor</p:attrName>
                                        </p:attrNameLst>
                                      </p:cBhvr>
                                      <p:tavLst>
                                        <p:tav tm="0">
                                          <p:val>
                                            <p:clrVal>
                                              <a:schemeClr val="accent2"/>
                                            </p:clrVal>
                                          </p:val>
                                        </p:tav>
                                        <p:tav tm="50000">
                                          <p:val>
                                            <p:clrVal>
                                              <a:schemeClr val="hlink"/>
                                            </p:clrVal>
                                          </p:val>
                                        </p:tav>
                                      </p:tavLst>
                                    </p:anim>
                                    <p:set>
                                      <p:cBhvr>
                                        <p:cTn id="40" dur="80"/>
                                        <p:tgtEl>
                                          <p:spTgt spid="121859">
                                            <p:txEl>
                                              <p:pRg st="2" end="2"/>
                                            </p:txEl>
                                          </p:spTgt>
                                        </p:tgtEl>
                                        <p:attrNameLst>
                                          <p:attrName>fill.type</p:attrName>
                                        </p:attrNameLst>
                                      </p:cBhvr>
                                      <p:to>
                                        <p:strVal val="solid"/>
                                      </p:to>
                                    </p:set>
                                  </p:childTnLst>
                                </p:cTn>
                              </p:par>
                            </p:childTnLst>
                          </p:cTn>
                        </p:par>
                      </p:childTnLst>
                    </p:cTn>
                  </p:par>
                  <p:par>
                    <p:cTn id="41" fill="hold">
                      <p:stCondLst>
                        <p:cond delay="indefinite"/>
                      </p:stCondLst>
                      <p:childTnLst>
                        <p:par>
                          <p:cTn id="42" fill="hold">
                            <p:stCondLst>
                              <p:cond delay="0"/>
                            </p:stCondLst>
                            <p:childTnLst>
                              <p:par>
                                <p:cTn id="43" presetID="49" presetClass="exit" presetSubtype="0" accel="100000" fill="hold" nodeType="clickEffect">
                                  <p:stCondLst>
                                    <p:cond delay="0"/>
                                  </p:stCondLst>
                                  <p:iterate type="lt">
                                    <p:tmPct val="0"/>
                                  </p:iterate>
                                  <p:childTnLst>
                                    <p:anim calcmode="lin" valueType="num">
                                      <p:cBhvr>
                                        <p:cTn id="44" dur="1000"/>
                                        <p:tgtEl>
                                          <p:spTgt spid="121859">
                                            <p:txEl>
                                              <p:pRg st="0" end="0"/>
                                            </p:txEl>
                                          </p:spTgt>
                                        </p:tgtEl>
                                        <p:attrNameLst>
                                          <p:attrName>ppt_w</p:attrName>
                                        </p:attrNameLst>
                                      </p:cBhvr>
                                      <p:tavLst>
                                        <p:tav tm="0">
                                          <p:val>
                                            <p:strVal val="ppt_w"/>
                                          </p:val>
                                        </p:tav>
                                        <p:tav tm="100000">
                                          <p:val>
                                            <p:fltVal val="0"/>
                                          </p:val>
                                        </p:tav>
                                      </p:tavLst>
                                    </p:anim>
                                    <p:anim calcmode="lin" valueType="num">
                                      <p:cBhvr>
                                        <p:cTn id="45" dur="1000"/>
                                        <p:tgtEl>
                                          <p:spTgt spid="121859">
                                            <p:txEl>
                                              <p:pRg st="0" end="0"/>
                                            </p:txEl>
                                          </p:spTgt>
                                        </p:tgtEl>
                                        <p:attrNameLst>
                                          <p:attrName>ppt_h</p:attrName>
                                        </p:attrNameLst>
                                      </p:cBhvr>
                                      <p:tavLst>
                                        <p:tav tm="0">
                                          <p:val>
                                            <p:strVal val="ppt_h"/>
                                          </p:val>
                                        </p:tav>
                                        <p:tav tm="100000">
                                          <p:val>
                                            <p:fltVal val="0"/>
                                          </p:val>
                                        </p:tav>
                                      </p:tavLst>
                                    </p:anim>
                                    <p:anim calcmode="lin" valueType="num">
                                      <p:cBhvr>
                                        <p:cTn id="46" dur="1000"/>
                                        <p:tgtEl>
                                          <p:spTgt spid="121859">
                                            <p:txEl>
                                              <p:pRg st="0" end="0"/>
                                            </p:txEl>
                                          </p:spTgt>
                                        </p:tgtEl>
                                        <p:attrNameLst>
                                          <p:attrName>style.rotation</p:attrName>
                                        </p:attrNameLst>
                                      </p:cBhvr>
                                      <p:tavLst>
                                        <p:tav tm="0">
                                          <p:val>
                                            <p:fltVal val="0"/>
                                          </p:val>
                                        </p:tav>
                                        <p:tav tm="100000">
                                          <p:val>
                                            <p:fltVal val="360"/>
                                          </p:val>
                                        </p:tav>
                                      </p:tavLst>
                                    </p:anim>
                                    <p:animEffect transition="out" filter="fade">
                                      <p:cBhvr>
                                        <p:cTn id="47" dur="1000"/>
                                        <p:tgtEl>
                                          <p:spTgt spid="121859">
                                            <p:txEl>
                                              <p:pRg st="0" end="0"/>
                                            </p:txEl>
                                          </p:spTgt>
                                        </p:tgtEl>
                                      </p:cBhvr>
                                    </p:animEffect>
                                    <p:set>
                                      <p:cBhvr>
                                        <p:cTn id="48" dur="1" fill="hold">
                                          <p:stCondLst>
                                            <p:cond delay="999"/>
                                          </p:stCondLst>
                                        </p:cTn>
                                        <p:tgtEl>
                                          <p:spTgt spid="121859">
                                            <p:txEl>
                                              <p:pRg st="0" end="0"/>
                                            </p:txEl>
                                          </p:spTgt>
                                        </p:tgtEl>
                                        <p:attrNameLst>
                                          <p:attrName>style.visibility</p:attrName>
                                        </p:attrNameLst>
                                      </p:cBhvr>
                                      <p:to>
                                        <p:strVal val="hidden"/>
                                      </p:to>
                                    </p:set>
                                  </p:childTnLst>
                                </p:cTn>
                              </p:par>
                              <p:par>
                                <p:cTn id="49" presetID="49" presetClass="exit" presetSubtype="0" accel="100000" fill="hold" nodeType="withEffect">
                                  <p:stCondLst>
                                    <p:cond delay="0"/>
                                  </p:stCondLst>
                                  <p:iterate type="lt">
                                    <p:tmPct val="0"/>
                                  </p:iterate>
                                  <p:childTnLst>
                                    <p:anim calcmode="lin" valueType="num">
                                      <p:cBhvr>
                                        <p:cTn id="50" dur="1000"/>
                                        <p:tgtEl>
                                          <p:spTgt spid="121859">
                                            <p:txEl>
                                              <p:pRg st="1" end="1"/>
                                            </p:txEl>
                                          </p:spTgt>
                                        </p:tgtEl>
                                        <p:attrNameLst>
                                          <p:attrName>ppt_w</p:attrName>
                                        </p:attrNameLst>
                                      </p:cBhvr>
                                      <p:tavLst>
                                        <p:tav tm="0">
                                          <p:val>
                                            <p:strVal val="ppt_w"/>
                                          </p:val>
                                        </p:tav>
                                        <p:tav tm="100000">
                                          <p:val>
                                            <p:fltVal val="0"/>
                                          </p:val>
                                        </p:tav>
                                      </p:tavLst>
                                    </p:anim>
                                    <p:anim calcmode="lin" valueType="num">
                                      <p:cBhvr>
                                        <p:cTn id="51" dur="1000"/>
                                        <p:tgtEl>
                                          <p:spTgt spid="121859">
                                            <p:txEl>
                                              <p:pRg st="1" end="1"/>
                                            </p:txEl>
                                          </p:spTgt>
                                        </p:tgtEl>
                                        <p:attrNameLst>
                                          <p:attrName>ppt_h</p:attrName>
                                        </p:attrNameLst>
                                      </p:cBhvr>
                                      <p:tavLst>
                                        <p:tav tm="0">
                                          <p:val>
                                            <p:strVal val="ppt_h"/>
                                          </p:val>
                                        </p:tav>
                                        <p:tav tm="100000">
                                          <p:val>
                                            <p:fltVal val="0"/>
                                          </p:val>
                                        </p:tav>
                                      </p:tavLst>
                                    </p:anim>
                                    <p:anim calcmode="lin" valueType="num">
                                      <p:cBhvr>
                                        <p:cTn id="52" dur="1000"/>
                                        <p:tgtEl>
                                          <p:spTgt spid="121859">
                                            <p:txEl>
                                              <p:pRg st="1" end="1"/>
                                            </p:txEl>
                                          </p:spTgt>
                                        </p:tgtEl>
                                        <p:attrNameLst>
                                          <p:attrName>style.rotation</p:attrName>
                                        </p:attrNameLst>
                                      </p:cBhvr>
                                      <p:tavLst>
                                        <p:tav tm="0">
                                          <p:val>
                                            <p:fltVal val="0"/>
                                          </p:val>
                                        </p:tav>
                                        <p:tav tm="100000">
                                          <p:val>
                                            <p:fltVal val="360"/>
                                          </p:val>
                                        </p:tav>
                                      </p:tavLst>
                                    </p:anim>
                                    <p:animEffect transition="out" filter="fade">
                                      <p:cBhvr>
                                        <p:cTn id="53" dur="1000"/>
                                        <p:tgtEl>
                                          <p:spTgt spid="121859">
                                            <p:txEl>
                                              <p:pRg st="1" end="1"/>
                                            </p:txEl>
                                          </p:spTgt>
                                        </p:tgtEl>
                                      </p:cBhvr>
                                    </p:animEffect>
                                    <p:set>
                                      <p:cBhvr>
                                        <p:cTn id="54" dur="1" fill="hold">
                                          <p:stCondLst>
                                            <p:cond delay="999"/>
                                          </p:stCondLst>
                                        </p:cTn>
                                        <p:tgtEl>
                                          <p:spTgt spid="121859">
                                            <p:txEl>
                                              <p:pRg st="1" end="1"/>
                                            </p:txEl>
                                          </p:spTgt>
                                        </p:tgtEl>
                                        <p:attrNameLst>
                                          <p:attrName>style.visibility</p:attrName>
                                        </p:attrNameLst>
                                      </p:cBhvr>
                                      <p:to>
                                        <p:strVal val="hidden"/>
                                      </p:to>
                                    </p:set>
                                  </p:childTnLst>
                                </p:cTn>
                              </p:par>
                              <p:par>
                                <p:cTn id="55" presetID="49" presetClass="exit" presetSubtype="0" accel="100000" fill="hold" nodeType="withEffect">
                                  <p:stCondLst>
                                    <p:cond delay="0"/>
                                  </p:stCondLst>
                                  <p:iterate type="lt">
                                    <p:tmPct val="0"/>
                                  </p:iterate>
                                  <p:childTnLst>
                                    <p:anim calcmode="lin" valueType="num">
                                      <p:cBhvr>
                                        <p:cTn id="56" dur="1000"/>
                                        <p:tgtEl>
                                          <p:spTgt spid="121859">
                                            <p:txEl>
                                              <p:pRg st="2" end="2"/>
                                            </p:txEl>
                                          </p:spTgt>
                                        </p:tgtEl>
                                        <p:attrNameLst>
                                          <p:attrName>ppt_w</p:attrName>
                                        </p:attrNameLst>
                                      </p:cBhvr>
                                      <p:tavLst>
                                        <p:tav tm="0">
                                          <p:val>
                                            <p:strVal val="ppt_w"/>
                                          </p:val>
                                        </p:tav>
                                        <p:tav tm="100000">
                                          <p:val>
                                            <p:fltVal val="0"/>
                                          </p:val>
                                        </p:tav>
                                      </p:tavLst>
                                    </p:anim>
                                    <p:anim calcmode="lin" valueType="num">
                                      <p:cBhvr>
                                        <p:cTn id="57" dur="1000"/>
                                        <p:tgtEl>
                                          <p:spTgt spid="121859">
                                            <p:txEl>
                                              <p:pRg st="2" end="2"/>
                                            </p:txEl>
                                          </p:spTgt>
                                        </p:tgtEl>
                                        <p:attrNameLst>
                                          <p:attrName>ppt_h</p:attrName>
                                        </p:attrNameLst>
                                      </p:cBhvr>
                                      <p:tavLst>
                                        <p:tav tm="0">
                                          <p:val>
                                            <p:strVal val="ppt_h"/>
                                          </p:val>
                                        </p:tav>
                                        <p:tav tm="100000">
                                          <p:val>
                                            <p:fltVal val="0"/>
                                          </p:val>
                                        </p:tav>
                                      </p:tavLst>
                                    </p:anim>
                                    <p:anim calcmode="lin" valueType="num">
                                      <p:cBhvr>
                                        <p:cTn id="58" dur="1000"/>
                                        <p:tgtEl>
                                          <p:spTgt spid="121859">
                                            <p:txEl>
                                              <p:pRg st="2" end="2"/>
                                            </p:txEl>
                                          </p:spTgt>
                                        </p:tgtEl>
                                        <p:attrNameLst>
                                          <p:attrName>style.rotation</p:attrName>
                                        </p:attrNameLst>
                                      </p:cBhvr>
                                      <p:tavLst>
                                        <p:tav tm="0">
                                          <p:val>
                                            <p:fltVal val="0"/>
                                          </p:val>
                                        </p:tav>
                                        <p:tav tm="100000">
                                          <p:val>
                                            <p:fltVal val="360"/>
                                          </p:val>
                                        </p:tav>
                                      </p:tavLst>
                                    </p:anim>
                                    <p:animEffect transition="out" filter="fade">
                                      <p:cBhvr>
                                        <p:cTn id="59" dur="1000"/>
                                        <p:tgtEl>
                                          <p:spTgt spid="121859">
                                            <p:txEl>
                                              <p:pRg st="2" end="2"/>
                                            </p:txEl>
                                          </p:spTgt>
                                        </p:tgtEl>
                                      </p:cBhvr>
                                    </p:animEffect>
                                    <p:set>
                                      <p:cBhvr>
                                        <p:cTn id="60" dur="1" fill="hold">
                                          <p:stCondLst>
                                            <p:cond delay="999"/>
                                          </p:stCondLst>
                                        </p:cTn>
                                        <p:tgtEl>
                                          <p:spTgt spid="121859">
                                            <p:txEl>
                                              <p:pRg st="2" end="2"/>
                                            </p:txEl>
                                          </p:spTgt>
                                        </p:tgtEl>
                                        <p:attrNameLst>
                                          <p:attrName>style.visibility</p:attrName>
                                        </p:attrNameLst>
                                      </p:cBhvr>
                                      <p:to>
                                        <p:strVal val="hidden"/>
                                      </p:to>
                                    </p:set>
                                  </p:childTnLst>
                                </p:cTn>
                              </p:par>
                              <p:par>
                                <p:cTn id="61" presetID="49" presetClass="exit" presetSubtype="0" accel="100000" fill="hold" grpId="4" nodeType="withEffect">
                                  <p:stCondLst>
                                    <p:cond delay="0"/>
                                  </p:stCondLst>
                                  <p:childTnLst>
                                    <p:anim calcmode="lin" valueType="num">
                                      <p:cBhvr>
                                        <p:cTn id="62" dur="1000"/>
                                        <p:tgtEl>
                                          <p:spTgt spid="121858"/>
                                        </p:tgtEl>
                                        <p:attrNameLst>
                                          <p:attrName>ppt_w</p:attrName>
                                        </p:attrNameLst>
                                      </p:cBhvr>
                                      <p:tavLst>
                                        <p:tav tm="0">
                                          <p:val>
                                            <p:strVal val="ppt_w"/>
                                          </p:val>
                                        </p:tav>
                                        <p:tav tm="100000">
                                          <p:val>
                                            <p:fltVal val="0"/>
                                          </p:val>
                                        </p:tav>
                                      </p:tavLst>
                                    </p:anim>
                                    <p:anim calcmode="lin" valueType="num">
                                      <p:cBhvr>
                                        <p:cTn id="63" dur="1000"/>
                                        <p:tgtEl>
                                          <p:spTgt spid="121858"/>
                                        </p:tgtEl>
                                        <p:attrNameLst>
                                          <p:attrName>ppt_h</p:attrName>
                                        </p:attrNameLst>
                                      </p:cBhvr>
                                      <p:tavLst>
                                        <p:tav tm="0">
                                          <p:val>
                                            <p:strVal val="ppt_h"/>
                                          </p:val>
                                        </p:tav>
                                        <p:tav tm="100000">
                                          <p:val>
                                            <p:fltVal val="0"/>
                                          </p:val>
                                        </p:tav>
                                      </p:tavLst>
                                    </p:anim>
                                    <p:anim calcmode="lin" valueType="num">
                                      <p:cBhvr>
                                        <p:cTn id="64" dur="1000"/>
                                        <p:tgtEl>
                                          <p:spTgt spid="121858"/>
                                        </p:tgtEl>
                                        <p:attrNameLst>
                                          <p:attrName>style.rotation</p:attrName>
                                        </p:attrNameLst>
                                      </p:cBhvr>
                                      <p:tavLst>
                                        <p:tav tm="0">
                                          <p:val>
                                            <p:fltVal val="0"/>
                                          </p:val>
                                        </p:tav>
                                        <p:tav tm="100000">
                                          <p:val>
                                            <p:fltVal val="360"/>
                                          </p:val>
                                        </p:tav>
                                      </p:tavLst>
                                    </p:anim>
                                    <p:animEffect transition="out" filter="fade">
                                      <p:cBhvr>
                                        <p:cTn id="65" dur="1000"/>
                                        <p:tgtEl>
                                          <p:spTgt spid="121858"/>
                                        </p:tgtEl>
                                      </p:cBhvr>
                                    </p:animEffect>
                                    <p:set>
                                      <p:cBhvr>
                                        <p:cTn id="66" dur="1" fill="hold">
                                          <p:stCondLst>
                                            <p:cond delay="999"/>
                                          </p:stCondLst>
                                        </p:cTn>
                                        <p:tgtEl>
                                          <p:spTgt spid="121858"/>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1858" grpId="1"/>
      <p:bldP spid="121858" grpId="2"/>
      <p:bldP spid="121858" grpId="3"/>
      <p:bldP spid="121858" grpId="4"/>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83" name="Rectangle 3"/>
          <p:cNvSpPr>
            <a:spLocks noGrp="1" noChangeArrowheads="1"/>
          </p:cNvSpPr>
          <p:nvPr>
            <p:ph type="body" idx="1"/>
          </p:nvPr>
        </p:nvSpPr>
        <p:spPr>
          <a:xfrm>
            <a:off x="1331913" y="1196975"/>
            <a:ext cx="7313612" cy="4114800"/>
          </a:xfrm>
        </p:spPr>
        <p:txBody>
          <a:bodyPr/>
          <a:lstStyle/>
          <a:p>
            <a:pPr marL="609600" indent="-609600" algn="l"/>
            <a:endParaRPr lang="he-IL" sz="2800" b="1">
              <a:solidFill>
                <a:schemeClr val="folHlink"/>
              </a:solidFill>
            </a:endParaRPr>
          </a:p>
          <a:p>
            <a:pPr marL="609600" indent="-609600" algn="l" rtl="0"/>
            <a:r>
              <a:rPr lang="en-US" sz="2800" b="1"/>
              <a:t>State Employees Union</a:t>
            </a:r>
            <a:r>
              <a:rPr lang="en-US" sz="2800" b="1">
                <a:solidFill>
                  <a:schemeClr val="folHlink"/>
                </a:solidFill>
              </a:rPr>
              <a:t> </a:t>
            </a:r>
            <a:r>
              <a:rPr lang="en-US" sz="2800" b="1"/>
              <a:t>holds conferences, lectures, meetings and other social activities aimed at promoting civil servants.</a:t>
            </a:r>
            <a:r>
              <a:rPr lang="en-US"/>
              <a:t> </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7" presetClass="entr" presetSubtype="0" fill="hold" grpId="0" nodeType="afterEffect">
                                  <p:stCondLst>
                                    <p:cond delay="0"/>
                                  </p:stCondLst>
                                  <p:iterate type="lt">
                                    <p:tmPct val="50000"/>
                                  </p:iterate>
                                  <p:childTnLst>
                                    <p:set>
                                      <p:cBhvr>
                                        <p:cTn id="6" dur="1" fill="hold">
                                          <p:stCondLst>
                                            <p:cond delay="0"/>
                                          </p:stCondLst>
                                        </p:cTn>
                                        <p:tgtEl>
                                          <p:spTgt spid="122883">
                                            <p:txEl>
                                              <p:pRg st="1" end="1"/>
                                            </p:txEl>
                                          </p:spTgt>
                                        </p:tgtEl>
                                        <p:attrNameLst>
                                          <p:attrName>style.visibility</p:attrName>
                                        </p:attrNameLst>
                                      </p:cBhvr>
                                      <p:to>
                                        <p:strVal val="visible"/>
                                      </p:to>
                                    </p:set>
                                    <p:anim calcmode="discrete" valueType="clr">
                                      <p:cBhvr override="childStyle">
                                        <p:cTn id="7" dur="80"/>
                                        <p:tgtEl>
                                          <p:spTgt spid="122883">
                                            <p:txEl>
                                              <p:pRg st="1" end="1"/>
                                            </p:txEl>
                                          </p:spTgt>
                                        </p:tgtEl>
                                        <p:attrNameLst>
                                          <p:attrName>style.color</p:attrName>
                                        </p:attrNameLst>
                                      </p:cBhvr>
                                      <p:tavLst>
                                        <p:tav tm="0">
                                          <p:val>
                                            <p:clrVal>
                                              <a:srgbClr val="FF5050"/>
                                            </p:clrVal>
                                          </p:val>
                                        </p:tav>
                                        <p:tav tm="50000">
                                          <p:val>
                                            <p:clrVal>
                                              <a:srgbClr val="FF0000"/>
                                            </p:clrVal>
                                          </p:val>
                                        </p:tav>
                                      </p:tavLst>
                                    </p:anim>
                                    <p:anim calcmode="discrete" valueType="clr">
                                      <p:cBhvr>
                                        <p:cTn id="8" dur="80"/>
                                        <p:tgtEl>
                                          <p:spTgt spid="122883">
                                            <p:txEl>
                                              <p:pRg st="1" end="1"/>
                                            </p:txEl>
                                          </p:spTgt>
                                        </p:tgtEl>
                                        <p:attrNameLst>
                                          <p:attrName>fillcolor</p:attrName>
                                        </p:attrNameLst>
                                      </p:cBhvr>
                                      <p:tavLst>
                                        <p:tav tm="0">
                                          <p:val>
                                            <p:clrVal>
                                              <a:schemeClr val="accent2"/>
                                            </p:clrVal>
                                          </p:val>
                                        </p:tav>
                                        <p:tav tm="50000">
                                          <p:val>
                                            <p:clrVal>
                                              <a:schemeClr val="hlink"/>
                                            </p:clrVal>
                                          </p:val>
                                        </p:tav>
                                      </p:tavLst>
                                    </p:anim>
                                    <p:set>
                                      <p:cBhvr>
                                        <p:cTn id="9" dur="80"/>
                                        <p:tgtEl>
                                          <p:spTgt spid="122883">
                                            <p:txEl>
                                              <p:pRg st="1" end="1"/>
                                            </p:txEl>
                                          </p:spTgt>
                                        </p:tgtEl>
                                        <p:attrNameLst>
                                          <p:attrName>fill.type</p:attrName>
                                        </p:attrNameLst>
                                      </p:cBhvr>
                                      <p:to>
                                        <p:strVal val="solid"/>
                                      </p:to>
                                    </p:set>
                                  </p:childTnLst>
                                </p:cTn>
                              </p:par>
                            </p:childTnLst>
                          </p:cTn>
                        </p:par>
                      </p:childTnLst>
                    </p:cTn>
                  </p:par>
                  <p:par>
                    <p:cTn id="10" fill="hold">
                      <p:stCondLst>
                        <p:cond delay="indefinite"/>
                      </p:stCondLst>
                      <p:childTnLst>
                        <p:par>
                          <p:cTn id="11" fill="hold">
                            <p:stCondLst>
                              <p:cond delay="0"/>
                            </p:stCondLst>
                            <p:childTnLst>
                              <p:par>
                                <p:cTn id="12" presetID="49" presetClass="exit" presetSubtype="0" accel="100000" fill="hold" nodeType="clickEffect">
                                  <p:stCondLst>
                                    <p:cond delay="0"/>
                                  </p:stCondLst>
                                  <p:iterate type="lt">
                                    <p:tmPct val="0"/>
                                  </p:iterate>
                                  <p:childTnLst>
                                    <p:anim calcmode="lin" valueType="num">
                                      <p:cBhvr>
                                        <p:cTn id="13" dur="1000"/>
                                        <p:tgtEl>
                                          <p:spTgt spid="122883">
                                            <p:txEl>
                                              <p:pRg st="1" end="1"/>
                                            </p:txEl>
                                          </p:spTgt>
                                        </p:tgtEl>
                                        <p:attrNameLst>
                                          <p:attrName>ppt_w</p:attrName>
                                        </p:attrNameLst>
                                      </p:cBhvr>
                                      <p:tavLst>
                                        <p:tav tm="0">
                                          <p:val>
                                            <p:strVal val="ppt_w"/>
                                          </p:val>
                                        </p:tav>
                                        <p:tav tm="100000">
                                          <p:val>
                                            <p:fltVal val="0"/>
                                          </p:val>
                                        </p:tav>
                                      </p:tavLst>
                                    </p:anim>
                                    <p:anim calcmode="lin" valueType="num">
                                      <p:cBhvr>
                                        <p:cTn id="14" dur="1000"/>
                                        <p:tgtEl>
                                          <p:spTgt spid="122883">
                                            <p:txEl>
                                              <p:pRg st="1" end="1"/>
                                            </p:txEl>
                                          </p:spTgt>
                                        </p:tgtEl>
                                        <p:attrNameLst>
                                          <p:attrName>ppt_h</p:attrName>
                                        </p:attrNameLst>
                                      </p:cBhvr>
                                      <p:tavLst>
                                        <p:tav tm="0">
                                          <p:val>
                                            <p:strVal val="ppt_h"/>
                                          </p:val>
                                        </p:tav>
                                        <p:tav tm="100000">
                                          <p:val>
                                            <p:fltVal val="0"/>
                                          </p:val>
                                        </p:tav>
                                      </p:tavLst>
                                    </p:anim>
                                    <p:anim calcmode="lin" valueType="num">
                                      <p:cBhvr>
                                        <p:cTn id="15" dur="1000"/>
                                        <p:tgtEl>
                                          <p:spTgt spid="122883">
                                            <p:txEl>
                                              <p:pRg st="1" end="1"/>
                                            </p:txEl>
                                          </p:spTgt>
                                        </p:tgtEl>
                                        <p:attrNameLst>
                                          <p:attrName>style.rotation</p:attrName>
                                        </p:attrNameLst>
                                      </p:cBhvr>
                                      <p:tavLst>
                                        <p:tav tm="0">
                                          <p:val>
                                            <p:fltVal val="0"/>
                                          </p:val>
                                        </p:tav>
                                        <p:tav tm="100000">
                                          <p:val>
                                            <p:fltVal val="360"/>
                                          </p:val>
                                        </p:tav>
                                      </p:tavLst>
                                    </p:anim>
                                    <p:animEffect transition="out" filter="fade">
                                      <p:cBhvr>
                                        <p:cTn id="16" dur="1000"/>
                                        <p:tgtEl>
                                          <p:spTgt spid="122883">
                                            <p:txEl>
                                              <p:pRg st="1" end="1"/>
                                            </p:txEl>
                                          </p:spTgt>
                                        </p:tgtEl>
                                      </p:cBhvr>
                                    </p:animEffect>
                                    <p:set>
                                      <p:cBhvr>
                                        <p:cTn id="17" dur="1" fill="hold">
                                          <p:stCondLst>
                                            <p:cond delay="999"/>
                                          </p:stCondLst>
                                        </p:cTn>
                                        <p:tgtEl>
                                          <p:spTgt spid="122883">
                                            <p:txEl>
                                              <p:pRg st="1" end="1"/>
                                            </p:txEl>
                                          </p:spTgt>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288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050" name="Rectangle 2"/>
          <p:cNvSpPr>
            <a:spLocks noGrp="1" noChangeArrowheads="1"/>
          </p:cNvSpPr>
          <p:nvPr>
            <p:ph type="title"/>
          </p:nvPr>
        </p:nvSpPr>
        <p:spPr>
          <a:xfrm>
            <a:off x="1044575" y="303213"/>
            <a:ext cx="7645400" cy="901700"/>
          </a:xfrm>
        </p:spPr>
        <p:txBody>
          <a:bodyPr/>
          <a:lstStyle/>
          <a:p>
            <a:pPr rtl="0"/>
            <a:r>
              <a:rPr lang="en-US" sz="3600" b="1">
                <a:solidFill>
                  <a:srgbClr val="FF5050"/>
                </a:solidFill>
              </a:rPr>
              <a:t>Chairman of the State Employees Union</a:t>
            </a:r>
          </a:p>
        </p:txBody>
      </p:sp>
      <p:sp>
        <p:nvSpPr>
          <p:cNvPr id="130051" name="Rectangle 3"/>
          <p:cNvSpPr>
            <a:spLocks noGrp="1" noChangeArrowheads="1"/>
          </p:cNvSpPr>
          <p:nvPr>
            <p:ph type="body" idx="1"/>
          </p:nvPr>
        </p:nvSpPr>
        <p:spPr>
          <a:xfrm>
            <a:off x="900113" y="1341438"/>
            <a:ext cx="7870825" cy="4670425"/>
          </a:xfrm>
          <a:noFill/>
        </p:spPr>
        <p:txBody>
          <a:bodyPr/>
          <a:lstStyle/>
          <a:p>
            <a:pPr marL="457200" indent="-457200" algn="l">
              <a:lnSpc>
                <a:spcPct val="80000"/>
              </a:lnSpc>
              <a:buFont typeface="Wingdings" pitchFamily="2" charset="2"/>
              <a:buNone/>
            </a:pPr>
            <a:endParaRPr lang="he-IL" sz="1400">
              <a:solidFill>
                <a:schemeClr val="accent2"/>
              </a:solidFill>
            </a:endParaRPr>
          </a:p>
          <a:p>
            <a:pPr marL="457200" indent="-457200" algn="l" rtl="0">
              <a:lnSpc>
                <a:spcPct val="80000"/>
              </a:lnSpc>
              <a:buFont typeface="Wingdings" pitchFamily="2" charset="2"/>
              <a:buNone/>
            </a:pPr>
            <a:r>
              <a:rPr lang="en-US" sz="1800" b="1"/>
              <a:t>      </a:t>
            </a:r>
            <a:r>
              <a:rPr lang="en-US" sz="2000" b="1"/>
              <a:t>Mr. Ariel Ya’acobi was elected as the union’s chairman  in the elections that took place on March 23</a:t>
            </a:r>
            <a:r>
              <a:rPr lang="en-US" sz="2000" b="1" baseline="30000"/>
              <a:t>rd</a:t>
            </a:r>
            <a:r>
              <a:rPr lang="en-US" sz="2000" b="1"/>
              <a:t> 2009.</a:t>
            </a:r>
          </a:p>
          <a:p>
            <a:pPr marL="457200" indent="-457200" algn="l" rtl="0">
              <a:lnSpc>
                <a:spcPct val="80000"/>
              </a:lnSpc>
              <a:buFont typeface="Wingdings" pitchFamily="2" charset="2"/>
              <a:buNone/>
            </a:pPr>
            <a:r>
              <a:rPr lang="en-US" sz="2000" b="1"/>
              <a:t>       </a:t>
            </a:r>
          </a:p>
          <a:p>
            <a:pPr marL="457200" indent="-457200" algn="l" rtl="0">
              <a:lnSpc>
                <a:spcPct val="80000"/>
              </a:lnSpc>
              <a:buFont typeface="Wingdings" pitchFamily="2" charset="2"/>
              <a:buNone/>
            </a:pPr>
            <a:r>
              <a:rPr lang="en-US" sz="2000" b="1"/>
              <a:t>	Mr. Ya’acobi:</a:t>
            </a:r>
            <a:endParaRPr lang="he-IL" sz="2000" b="1"/>
          </a:p>
          <a:p>
            <a:pPr marL="457200" indent="-457200" algn="l" rtl="0">
              <a:lnSpc>
                <a:spcPct val="80000"/>
              </a:lnSpc>
            </a:pPr>
            <a:r>
              <a:rPr lang="en-US" sz="2000" b="1"/>
              <a:t>Is a senior partner of the “Histadrut” in the negotiations being conducted with the employers. </a:t>
            </a:r>
          </a:p>
          <a:p>
            <a:pPr marL="457200" indent="-457200" algn="l" rtl="0">
              <a:lnSpc>
                <a:spcPct val="80000"/>
              </a:lnSpc>
            </a:pPr>
            <a:r>
              <a:rPr lang="en-US" sz="2000" b="1"/>
              <a:t>Navigates the activities and implements the approved policy.</a:t>
            </a:r>
          </a:p>
          <a:p>
            <a:pPr marL="457200" indent="-457200" algn="l" rtl="0">
              <a:lnSpc>
                <a:spcPct val="80000"/>
              </a:lnSpc>
            </a:pPr>
            <a:r>
              <a:rPr lang="en-US" sz="2000" b="1"/>
              <a:t>Follows the activities of the regional and national secretaries, accompanies their work and offers assistance.</a:t>
            </a:r>
          </a:p>
          <a:p>
            <a:pPr marL="457200" indent="-457200" algn="l" rtl="0">
              <a:lnSpc>
                <a:spcPct val="80000"/>
              </a:lnSpc>
            </a:pPr>
            <a:r>
              <a:rPr lang="en-US" sz="2000" b="1"/>
              <a:t>Is in direct contact with the Chairman and the workers.</a:t>
            </a:r>
            <a:endParaRPr lang="en-US" sz="2000" b="1">
              <a:solidFill>
                <a:schemeClr val="accent2"/>
              </a:solidFill>
            </a:endParaRPr>
          </a:p>
          <a:p>
            <a:pPr marL="457200" indent="-457200" algn="l">
              <a:lnSpc>
                <a:spcPct val="80000"/>
              </a:lnSpc>
              <a:buFont typeface="Wingdings" pitchFamily="2" charset="2"/>
              <a:buNone/>
            </a:pPr>
            <a:endParaRPr lang="he-IL" sz="2000" b="1"/>
          </a:p>
          <a:p>
            <a:pPr marL="457200" indent="-457200" algn="l">
              <a:lnSpc>
                <a:spcPct val="80000"/>
              </a:lnSpc>
              <a:buFont typeface="Wingdings" pitchFamily="2" charset="2"/>
              <a:buNone/>
            </a:pPr>
            <a:r>
              <a:rPr lang="he-IL" sz="300"/>
              <a:t/>
            </a:r>
            <a:br>
              <a:rPr lang="he-IL" sz="300"/>
            </a:br>
            <a:endParaRPr lang="en-US" sz="30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5" presetClass="entr" presetSubtype="0" fill="hold" grpId="3" nodeType="afterEffect">
                                  <p:stCondLst>
                                    <p:cond delay="0"/>
                                  </p:stCondLst>
                                  <p:childTnLst>
                                    <p:set>
                                      <p:cBhvr>
                                        <p:cTn id="6" dur="1" fill="hold">
                                          <p:stCondLst>
                                            <p:cond delay="0"/>
                                          </p:stCondLst>
                                        </p:cTn>
                                        <p:tgtEl>
                                          <p:spTgt spid="130050"/>
                                        </p:tgtEl>
                                        <p:attrNameLst>
                                          <p:attrName>style.visibility</p:attrName>
                                        </p:attrNameLst>
                                      </p:cBhvr>
                                      <p:to>
                                        <p:strVal val="visible"/>
                                      </p:to>
                                    </p:set>
                                    <p:animEffect transition="in" filter="fade">
                                      <p:cBhvr>
                                        <p:cTn id="7" dur="1000"/>
                                        <p:tgtEl>
                                          <p:spTgt spid="130050"/>
                                        </p:tgtEl>
                                      </p:cBhvr>
                                    </p:animEffect>
                                    <p:anim calcmode="lin" valueType="num">
                                      <p:cBhvr>
                                        <p:cTn id="8" dur="1000" fill="hold"/>
                                        <p:tgtEl>
                                          <p:spTgt spid="130050"/>
                                        </p:tgtEl>
                                        <p:attrNameLst>
                                          <p:attrName>style.rotation</p:attrName>
                                        </p:attrNameLst>
                                      </p:cBhvr>
                                      <p:tavLst>
                                        <p:tav tm="0">
                                          <p:val>
                                            <p:fltVal val="720"/>
                                          </p:val>
                                        </p:tav>
                                        <p:tav tm="100000">
                                          <p:val>
                                            <p:fltVal val="0"/>
                                          </p:val>
                                        </p:tav>
                                      </p:tavLst>
                                    </p:anim>
                                    <p:anim calcmode="lin" valueType="num">
                                      <p:cBhvr>
                                        <p:cTn id="9" dur="1000" fill="hold"/>
                                        <p:tgtEl>
                                          <p:spTgt spid="130050"/>
                                        </p:tgtEl>
                                        <p:attrNameLst>
                                          <p:attrName>ppt_h</p:attrName>
                                        </p:attrNameLst>
                                      </p:cBhvr>
                                      <p:tavLst>
                                        <p:tav tm="0">
                                          <p:val>
                                            <p:fltVal val="0"/>
                                          </p:val>
                                        </p:tav>
                                        <p:tav tm="100000">
                                          <p:val>
                                            <p:strVal val="#ppt_h"/>
                                          </p:val>
                                        </p:tav>
                                      </p:tavLst>
                                    </p:anim>
                                    <p:anim calcmode="lin" valueType="num">
                                      <p:cBhvr>
                                        <p:cTn id="10" dur="1000" fill="hold"/>
                                        <p:tgtEl>
                                          <p:spTgt spid="130050"/>
                                        </p:tgtEl>
                                        <p:attrNameLst>
                                          <p:attrName>ppt_w</p:attrName>
                                        </p:attrNameLst>
                                      </p:cBhvr>
                                      <p:tavLst>
                                        <p:tav tm="0">
                                          <p:val>
                                            <p:fltVal val="0"/>
                                          </p:val>
                                        </p:tav>
                                        <p:tav tm="100000">
                                          <p:val>
                                            <p:strVal val="#ppt_w"/>
                                          </p:val>
                                        </p:tav>
                                      </p:tavLst>
                                    </p:anim>
                                  </p:childTnLst>
                                </p:cTn>
                              </p:par>
                            </p:childTnLst>
                          </p:cTn>
                        </p:par>
                        <p:par>
                          <p:cTn id="11" fill="hold">
                            <p:stCondLst>
                              <p:cond delay="1000"/>
                            </p:stCondLst>
                            <p:childTnLst>
                              <p:par>
                                <p:cTn id="12" presetID="23" presetClass="emph" presetSubtype="0" fill="hold" grpId="1" nodeType="afterEffect">
                                  <p:stCondLst>
                                    <p:cond delay="0"/>
                                  </p:stCondLst>
                                  <p:childTnLst>
                                    <p:animClr clrSpc="hsl" dir="cw">
                                      <p:cBhvr override="childStyle">
                                        <p:cTn id="13" dur="1000" fill="hold"/>
                                        <p:tgtEl>
                                          <p:spTgt spid="130050"/>
                                        </p:tgtEl>
                                        <p:attrNameLst>
                                          <p:attrName>style.color</p:attrName>
                                        </p:attrNameLst>
                                      </p:cBhvr>
                                      <p:by>
                                        <p:hsl h="10842353" s="0" l="0"/>
                                      </p:by>
                                    </p:animClr>
                                    <p:animClr clrSpc="hsl" dir="cw">
                                      <p:cBhvr>
                                        <p:cTn id="14" dur="1000" fill="hold"/>
                                        <p:tgtEl>
                                          <p:spTgt spid="130050"/>
                                        </p:tgtEl>
                                        <p:attrNameLst>
                                          <p:attrName>fillcolor</p:attrName>
                                        </p:attrNameLst>
                                      </p:cBhvr>
                                      <p:by>
                                        <p:hsl h="10842353" s="0" l="0"/>
                                      </p:by>
                                    </p:animClr>
                                    <p:animClr clrSpc="hsl" dir="cw">
                                      <p:cBhvr>
                                        <p:cTn id="15" dur="1000" fill="hold"/>
                                        <p:tgtEl>
                                          <p:spTgt spid="130050"/>
                                        </p:tgtEl>
                                        <p:attrNameLst>
                                          <p:attrName>stroke.color</p:attrName>
                                        </p:attrNameLst>
                                      </p:cBhvr>
                                      <p:by>
                                        <p:hsl h="10842353" s="0" l="0"/>
                                      </p:by>
                                    </p:animClr>
                                    <p:set>
                                      <p:cBhvr>
                                        <p:cTn id="16" dur="1000" fill="hold"/>
                                        <p:tgtEl>
                                          <p:spTgt spid="130050"/>
                                        </p:tgtEl>
                                        <p:attrNameLst>
                                          <p:attrName>fill.type</p:attrName>
                                        </p:attrNameLst>
                                      </p:cBhvr>
                                      <p:to>
                                        <p:strVal val="solid"/>
                                      </p:to>
                                    </p:set>
                                  </p:childTnLst>
                                </p:cTn>
                              </p:par>
                            </p:childTnLst>
                          </p:cTn>
                        </p:par>
                        <p:par>
                          <p:cTn id="17" fill="hold">
                            <p:stCondLst>
                              <p:cond delay="2000"/>
                            </p:stCondLst>
                            <p:childTnLst>
                              <p:par>
                                <p:cTn id="18" presetID="23" presetClass="emph" presetSubtype="0" fill="hold" grpId="2" nodeType="afterEffect">
                                  <p:stCondLst>
                                    <p:cond delay="0"/>
                                  </p:stCondLst>
                                  <p:childTnLst>
                                    <p:animClr clrSpc="hsl" dir="cw">
                                      <p:cBhvr override="childStyle">
                                        <p:cTn id="19" dur="1000" fill="hold"/>
                                        <p:tgtEl>
                                          <p:spTgt spid="130050"/>
                                        </p:tgtEl>
                                        <p:attrNameLst>
                                          <p:attrName>style.color</p:attrName>
                                        </p:attrNameLst>
                                      </p:cBhvr>
                                      <p:by>
                                        <p:hsl h="10842353" s="0" l="0"/>
                                      </p:by>
                                    </p:animClr>
                                    <p:animClr clrSpc="hsl" dir="cw">
                                      <p:cBhvr>
                                        <p:cTn id="20" dur="1000" fill="hold"/>
                                        <p:tgtEl>
                                          <p:spTgt spid="130050"/>
                                        </p:tgtEl>
                                        <p:attrNameLst>
                                          <p:attrName>fillcolor</p:attrName>
                                        </p:attrNameLst>
                                      </p:cBhvr>
                                      <p:by>
                                        <p:hsl h="10842353" s="0" l="0"/>
                                      </p:by>
                                    </p:animClr>
                                    <p:animClr clrSpc="hsl" dir="cw">
                                      <p:cBhvr>
                                        <p:cTn id="21" dur="1000" fill="hold"/>
                                        <p:tgtEl>
                                          <p:spTgt spid="130050"/>
                                        </p:tgtEl>
                                        <p:attrNameLst>
                                          <p:attrName>stroke.color</p:attrName>
                                        </p:attrNameLst>
                                      </p:cBhvr>
                                      <p:by>
                                        <p:hsl h="10842353" s="0" l="0"/>
                                      </p:by>
                                    </p:animClr>
                                    <p:set>
                                      <p:cBhvr>
                                        <p:cTn id="22" dur="1000" fill="hold"/>
                                        <p:tgtEl>
                                          <p:spTgt spid="130050"/>
                                        </p:tgtEl>
                                        <p:attrNameLst>
                                          <p:attrName>fill.type</p:attrName>
                                        </p:attrNameLst>
                                      </p:cBhvr>
                                      <p:to>
                                        <p:strVal val="solid"/>
                                      </p:to>
                                    </p:set>
                                  </p:childTnLst>
                                </p:cTn>
                              </p:par>
                            </p:childTnLst>
                          </p:cTn>
                        </p:par>
                        <p:par>
                          <p:cTn id="23" fill="hold">
                            <p:stCondLst>
                              <p:cond delay="3000"/>
                            </p:stCondLst>
                            <p:childTnLst>
                              <p:par>
                                <p:cTn id="24" presetID="27" presetClass="entr" presetSubtype="0" fill="hold" nodeType="afterEffect">
                                  <p:stCondLst>
                                    <p:cond delay="0"/>
                                  </p:stCondLst>
                                  <p:iterate type="lt">
                                    <p:tmPct val="50000"/>
                                  </p:iterate>
                                  <p:childTnLst>
                                    <p:set>
                                      <p:cBhvr>
                                        <p:cTn id="25" dur="1" fill="hold">
                                          <p:stCondLst>
                                            <p:cond delay="0"/>
                                          </p:stCondLst>
                                        </p:cTn>
                                        <p:tgtEl>
                                          <p:spTgt spid="130051">
                                            <p:txEl>
                                              <p:pRg st="1" end="1"/>
                                            </p:txEl>
                                          </p:spTgt>
                                        </p:tgtEl>
                                        <p:attrNameLst>
                                          <p:attrName>style.visibility</p:attrName>
                                        </p:attrNameLst>
                                      </p:cBhvr>
                                      <p:to>
                                        <p:strVal val="visible"/>
                                      </p:to>
                                    </p:set>
                                    <p:anim calcmode="discrete" valueType="clr">
                                      <p:cBhvr override="childStyle">
                                        <p:cTn id="26" dur="80"/>
                                        <p:tgtEl>
                                          <p:spTgt spid="130051">
                                            <p:txEl>
                                              <p:pRg st="1" end="1"/>
                                            </p:txEl>
                                          </p:spTgt>
                                        </p:tgtEl>
                                        <p:attrNameLst>
                                          <p:attrName>style.color</p:attrName>
                                        </p:attrNameLst>
                                      </p:cBhvr>
                                      <p:tavLst>
                                        <p:tav tm="0">
                                          <p:val>
                                            <p:clrVal>
                                              <a:srgbClr val="FF5050"/>
                                            </p:clrVal>
                                          </p:val>
                                        </p:tav>
                                        <p:tav tm="50000">
                                          <p:val>
                                            <p:clrVal>
                                              <a:srgbClr val="FF0000"/>
                                            </p:clrVal>
                                          </p:val>
                                        </p:tav>
                                      </p:tavLst>
                                    </p:anim>
                                    <p:anim calcmode="discrete" valueType="clr">
                                      <p:cBhvr>
                                        <p:cTn id="27" dur="80"/>
                                        <p:tgtEl>
                                          <p:spTgt spid="130051">
                                            <p:txEl>
                                              <p:pRg st="1" end="1"/>
                                            </p:txEl>
                                          </p:spTgt>
                                        </p:tgtEl>
                                        <p:attrNameLst>
                                          <p:attrName>fillcolor</p:attrName>
                                        </p:attrNameLst>
                                      </p:cBhvr>
                                      <p:tavLst>
                                        <p:tav tm="0">
                                          <p:val>
                                            <p:clrVal>
                                              <a:schemeClr val="accent2"/>
                                            </p:clrVal>
                                          </p:val>
                                        </p:tav>
                                        <p:tav tm="50000">
                                          <p:val>
                                            <p:clrVal>
                                              <a:schemeClr val="hlink"/>
                                            </p:clrVal>
                                          </p:val>
                                        </p:tav>
                                      </p:tavLst>
                                    </p:anim>
                                    <p:set>
                                      <p:cBhvr>
                                        <p:cTn id="28" dur="80"/>
                                        <p:tgtEl>
                                          <p:spTgt spid="130051">
                                            <p:txEl>
                                              <p:pRg st="1" end="1"/>
                                            </p:txEl>
                                          </p:spTgt>
                                        </p:tgtEl>
                                        <p:attrNameLst>
                                          <p:attrName>fill.type</p:attrName>
                                        </p:attrNameLst>
                                      </p:cBhvr>
                                      <p:to>
                                        <p:strVal val="solid"/>
                                      </p:to>
                                    </p:set>
                                  </p:childTnLst>
                                </p:cTn>
                              </p:par>
                            </p:childTnLst>
                          </p:cTn>
                        </p:par>
                        <p:par>
                          <p:cTn id="29" fill="hold">
                            <p:stCondLst>
                              <p:cond delay="6600"/>
                            </p:stCondLst>
                            <p:childTnLst>
                              <p:par>
                                <p:cTn id="30" presetID="27" presetClass="entr" presetSubtype="0" fill="hold" nodeType="afterEffect">
                                  <p:stCondLst>
                                    <p:cond delay="0"/>
                                  </p:stCondLst>
                                  <p:iterate type="lt">
                                    <p:tmPct val="50000"/>
                                  </p:iterate>
                                  <p:childTnLst>
                                    <p:set>
                                      <p:cBhvr>
                                        <p:cTn id="31" dur="1" fill="hold">
                                          <p:stCondLst>
                                            <p:cond delay="0"/>
                                          </p:stCondLst>
                                        </p:cTn>
                                        <p:tgtEl>
                                          <p:spTgt spid="130051">
                                            <p:txEl>
                                              <p:pRg st="2" end="2"/>
                                            </p:txEl>
                                          </p:spTgt>
                                        </p:tgtEl>
                                        <p:attrNameLst>
                                          <p:attrName>style.visibility</p:attrName>
                                        </p:attrNameLst>
                                      </p:cBhvr>
                                      <p:to>
                                        <p:strVal val="visible"/>
                                      </p:to>
                                    </p:set>
                                    <p:anim calcmode="discrete" valueType="clr">
                                      <p:cBhvr override="childStyle">
                                        <p:cTn id="32" dur="80"/>
                                        <p:tgtEl>
                                          <p:spTgt spid="130051">
                                            <p:txEl>
                                              <p:pRg st="2" end="2"/>
                                            </p:txEl>
                                          </p:spTgt>
                                        </p:tgtEl>
                                        <p:attrNameLst>
                                          <p:attrName>style.color</p:attrName>
                                        </p:attrNameLst>
                                      </p:cBhvr>
                                      <p:tavLst>
                                        <p:tav tm="0">
                                          <p:val>
                                            <p:clrVal>
                                              <a:srgbClr val="FF5050"/>
                                            </p:clrVal>
                                          </p:val>
                                        </p:tav>
                                        <p:tav tm="50000">
                                          <p:val>
                                            <p:clrVal>
                                              <a:srgbClr val="FF0000"/>
                                            </p:clrVal>
                                          </p:val>
                                        </p:tav>
                                      </p:tavLst>
                                    </p:anim>
                                    <p:anim calcmode="discrete" valueType="clr">
                                      <p:cBhvr>
                                        <p:cTn id="33" dur="80"/>
                                        <p:tgtEl>
                                          <p:spTgt spid="130051">
                                            <p:txEl>
                                              <p:pRg st="2" end="2"/>
                                            </p:txEl>
                                          </p:spTgt>
                                        </p:tgtEl>
                                        <p:attrNameLst>
                                          <p:attrName>fillcolor</p:attrName>
                                        </p:attrNameLst>
                                      </p:cBhvr>
                                      <p:tavLst>
                                        <p:tav tm="0">
                                          <p:val>
                                            <p:clrVal>
                                              <a:schemeClr val="accent2"/>
                                            </p:clrVal>
                                          </p:val>
                                        </p:tav>
                                        <p:tav tm="50000">
                                          <p:val>
                                            <p:clrVal>
                                              <a:schemeClr val="hlink"/>
                                            </p:clrVal>
                                          </p:val>
                                        </p:tav>
                                      </p:tavLst>
                                    </p:anim>
                                    <p:set>
                                      <p:cBhvr>
                                        <p:cTn id="34" dur="80"/>
                                        <p:tgtEl>
                                          <p:spTgt spid="130051">
                                            <p:txEl>
                                              <p:pRg st="2" end="2"/>
                                            </p:txEl>
                                          </p:spTgt>
                                        </p:tgtEl>
                                        <p:attrNameLst>
                                          <p:attrName>fill.type</p:attrName>
                                        </p:attrNameLst>
                                      </p:cBhvr>
                                      <p:to>
                                        <p:strVal val="solid"/>
                                      </p:to>
                                    </p:set>
                                  </p:childTnLst>
                                </p:cTn>
                              </p:par>
                            </p:childTnLst>
                          </p:cTn>
                        </p:par>
                        <p:par>
                          <p:cTn id="35" fill="hold">
                            <p:stCondLst>
                              <p:cond delay="6640"/>
                            </p:stCondLst>
                            <p:childTnLst>
                              <p:par>
                                <p:cTn id="36" presetID="27" presetClass="entr" presetSubtype="0" fill="hold" nodeType="afterEffect">
                                  <p:stCondLst>
                                    <p:cond delay="0"/>
                                  </p:stCondLst>
                                  <p:iterate type="lt">
                                    <p:tmPct val="50000"/>
                                  </p:iterate>
                                  <p:childTnLst>
                                    <p:set>
                                      <p:cBhvr>
                                        <p:cTn id="37" dur="1" fill="hold">
                                          <p:stCondLst>
                                            <p:cond delay="0"/>
                                          </p:stCondLst>
                                        </p:cTn>
                                        <p:tgtEl>
                                          <p:spTgt spid="130051">
                                            <p:txEl>
                                              <p:pRg st="3" end="3"/>
                                            </p:txEl>
                                          </p:spTgt>
                                        </p:tgtEl>
                                        <p:attrNameLst>
                                          <p:attrName>style.visibility</p:attrName>
                                        </p:attrNameLst>
                                      </p:cBhvr>
                                      <p:to>
                                        <p:strVal val="visible"/>
                                      </p:to>
                                    </p:set>
                                    <p:anim calcmode="discrete" valueType="clr">
                                      <p:cBhvr override="childStyle">
                                        <p:cTn id="38" dur="80"/>
                                        <p:tgtEl>
                                          <p:spTgt spid="130051">
                                            <p:txEl>
                                              <p:pRg st="3" end="3"/>
                                            </p:txEl>
                                          </p:spTgt>
                                        </p:tgtEl>
                                        <p:attrNameLst>
                                          <p:attrName>style.color</p:attrName>
                                        </p:attrNameLst>
                                      </p:cBhvr>
                                      <p:tavLst>
                                        <p:tav tm="0">
                                          <p:val>
                                            <p:clrVal>
                                              <a:srgbClr val="FF5050"/>
                                            </p:clrVal>
                                          </p:val>
                                        </p:tav>
                                        <p:tav tm="50000">
                                          <p:val>
                                            <p:clrVal>
                                              <a:srgbClr val="FF0000"/>
                                            </p:clrVal>
                                          </p:val>
                                        </p:tav>
                                      </p:tavLst>
                                    </p:anim>
                                    <p:anim calcmode="discrete" valueType="clr">
                                      <p:cBhvr>
                                        <p:cTn id="39" dur="80"/>
                                        <p:tgtEl>
                                          <p:spTgt spid="130051">
                                            <p:txEl>
                                              <p:pRg st="3" end="3"/>
                                            </p:txEl>
                                          </p:spTgt>
                                        </p:tgtEl>
                                        <p:attrNameLst>
                                          <p:attrName>fillcolor</p:attrName>
                                        </p:attrNameLst>
                                      </p:cBhvr>
                                      <p:tavLst>
                                        <p:tav tm="0">
                                          <p:val>
                                            <p:clrVal>
                                              <a:schemeClr val="accent2"/>
                                            </p:clrVal>
                                          </p:val>
                                        </p:tav>
                                        <p:tav tm="50000">
                                          <p:val>
                                            <p:clrVal>
                                              <a:schemeClr val="hlink"/>
                                            </p:clrVal>
                                          </p:val>
                                        </p:tav>
                                      </p:tavLst>
                                    </p:anim>
                                    <p:set>
                                      <p:cBhvr>
                                        <p:cTn id="40" dur="80"/>
                                        <p:tgtEl>
                                          <p:spTgt spid="130051">
                                            <p:txEl>
                                              <p:pRg st="3" end="3"/>
                                            </p:txEl>
                                          </p:spTgt>
                                        </p:tgtEl>
                                        <p:attrNameLst>
                                          <p:attrName>fill.type</p:attrName>
                                        </p:attrNameLst>
                                      </p:cBhvr>
                                      <p:to>
                                        <p:strVal val="solid"/>
                                      </p:to>
                                    </p:set>
                                  </p:childTnLst>
                                </p:cTn>
                              </p:par>
                            </p:childTnLst>
                          </p:cTn>
                        </p:par>
                        <p:par>
                          <p:cTn id="41" fill="hold">
                            <p:stCondLst>
                              <p:cond delay="7160"/>
                            </p:stCondLst>
                            <p:childTnLst>
                              <p:par>
                                <p:cTn id="42" presetID="27" presetClass="entr" presetSubtype="0" fill="hold" nodeType="afterEffect">
                                  <p:stCondLst>
                                    <p:cond delay="0"/>
                                  </p:stCondLst>
                                  <p:iterate type="lt">
                                    <p:tmPct val="50000"/>
                                  </p:iterate>
                                  <p:childTnLst>
                                    <p:set>
                                      <p:cBhvr>
                                        <p:cTn id="43" dur="1" fill="hold">
                                          <p:stCondLst>
                                            <p:cond delay="0"/>
                                          </p:stCondLst>
                                        </p:cTn>
                                        <p:tgtEl>
                                          <p:spTgt spid="130051">
                                            <p:txEl>
                                              <p:pRg st="4" end="4"/>
                                            </p:txEl>
                                          </p:spTgt>
                                        </p:tgtEl>
                                        <p:attrNameLst>
                                          <p:attrName>style.visibility</p:attrName>
                                        </p:attrNameLst>
                                      </p:cBhvr>
                                      <p:to>
                                        <p:strVal val="visible"/>
                                      </p:to>
                                    </p:set>
                                    <p:anim calcmode="discrete" valueType="clr">
                                      <p:cBhvr override="childStyle">
                                        <p:cTn id="44" dur="80"/>
                                        <p:tgtEl>
                                          <p:spTgt spid="130051">
                                            <p:txEl>
                                              <p:pRg st="4" end="4"/>
                                            </p:txEl>
                                          </p:spTgt>
                                        </p:tgtEl>
                                        <p:attrNameLst>
                                          <p:attrName>style.color</p:attrName>
                                        </p:attrNameLst>
                                      </p:cBhvr>
                                      <p:tavLst>
                                        <p:tav tm="0">
                                          <p:val>
                                            <p:clrVal>
                                              <a:srgbClr val="FF5050"/>
                                            </p:clrVal>
                                          </p:val>
                                        </p:tav>
                                        <p:tav tm="50000">
                                          <p:val>
                                            <p:clrVal>
                                              <a:srgbClr val="FF0000"/>
                                            </p:clrVal>
                                          </p:val>
                                        </p:tav>
                                      </p:tavLst>
                                    </p:anim>
                                    <p:anim calcmode="discrete" valueType="clr">
                                      <p:cBhvr>
                                        <p:cTn id="45" dur="80"/>
                                        <p:tgtEl>
                                          <p:spTgt spid="130051">
                                            <p:txEl>
                                              <p:pRg st="4" end="4"/>
                                            </p:txEl>
                                          </p:spTgt>
                                        </p:tgtEl>
                                        <p:attrNameLst>
                                          <p:attrName>fillcolor</p:attrName>
                                        </p:attrNameLst>
                                      </p:cBhvr>
                                      <p:tavLst>
                                        <p:tav tm="0">
                                          <p:val>
                                            <p:clrVal>
                                              <a:schemeClr val="accent2"/>
                                            </p:clrVal>
                                          </p:val>
                                        </p:tav>
                                        <p:tav tm="50000">
                                          <p:val>
                                            <p:clrVal>
                                              <a:schemeClr val="hlink"/>
                                            </p:clrVal>
                                          </p:val>
                                        </p:tav>
                                      </p:tavLst>
                                    </p:anim>
                                    <p:set>
                                      <p:cBhvr>
                                        <p:cTn id="46" dur="80"/>
                                        <p:tgtEl>
                                          <p:spTgt spid="130051">
                                            <p:txEl>
                                              <p:pRg st="4" end="4"/>
                                            </p:txEl>
                                          </p:spTgt>
                                        </p:tgtEl>
                                        <p:attrNameLst>
                                          <p:attrName>fill.type</p:attrName>
                                        </p:attrNameLst>
                                      </p:cBhvr>
                                      <p:to>
                                        <p:strVal val="solid"/>
                                      </p:to>
                                    </p:set>
                                  </p:childTnLst>
                                </p:cTn>
                              </p:par>
                            </p:childTnLst>
                          </p:cTn>
                        </p:par>
                        <p:par>
                          <p:cTn id="47" fill="hold">
                            <p:stCondLst>
                              <p:cond delay="10400"/>
                            </p:stCondLst>
                            <p:childTnLst>
                              <p:par>
                                <p:cTn id="48" presetID="27" presetClass="entr" presetSubtype="0" fill="hold" nodeType="afterEffect">
                                  <p:stCondLst>
                                    <p:cond delay="0"/>
                                  </p:stCondLst>
                                  <p:iterate type="lt">
                                    <p:tmPct val="50000"/>
                                  </p:iterate>
                                  <p:childTnLst>
                                    <p:set>
                                      <p:cBhvr>
                                        <p:cTn id="49" dur="1" fill="hold">
                                          <p:stCondLst>
                                            <p:cond delay="0"/>
                                          </p:stCondLst>
                                        </p:cTn>
                                        <p:tgtEl>
                                          <p:spTgt spid="130051">
                                            <p:txEl>
                                              <p:pRg st="5" end="5"/>
                                            </p:txEl>
                                          </p:spTgt>
                                        </p:tgtEl>
                                        <p:attrNameLst>
                                          <p:attrName>style.visibility</p:attrName>
                                        </p:attrNameLst>
                                      </p:cBhvr>
                                      <p:to>
                                        <p:strVal val="visible"/>
                                      </p:to>
                                    </p:set>
                                    <p:anim calcmode="discrete" valueType="clr">
                                      <p:cBhvr override="childStyle">
                                        <p:cTn id="50" dur="80"/>
                                        <p:tgtEl>
                                          <p:spTgt spid="130051">
                                            <p:txEl>
                                              <p:pRg st="5" end="5"/>
                                            </p:txEl>
                                          </p:spTgt>
                                        </p:tgtEl>
                                        <p:attrNameLst>
                                          <p:attrName>style.color</p:attrName>
                                        </p:attrNameLst>
                                      </p:cBhvr>
                                      <p:tavLst>
                                        <p:tav tm="0">
                                          <p:val>
                                            <p:clrVal>
                                              <a:srgbClr val="FF5050"/>
                                            </p:clrVal>
                                          </p:val>
                                        </p:tav>
                                        <p:tav tm="50000">
                                          <p:val>
                                            <p:clrVal>
                                              <a:srgbClr val="FF0000"/>
                                            </p:clrVal>
                                          </p:val>
                                        </p:tav>
                                      </p:tavLst>
                                    </p:anim>
                                    <p:anim calcmode="discrete" valueType="clr">
                                      <p:cBhvr>
                                        <p:cTn id="51" dur="80"/>
                                        <p:tgtEl>
                                          <p:spTgt spid="130051">
                                            <p:txEl>
                                              <p:pRg st="5" end="5"/>
                                            </p:txEl>
                                          </p:spTgt>
                                        </p:tgtEl>
                                        <p:attrNameLst>
                                          <p:attrName>fillcolor</p:attrName>
                                        </p:attrNameLst>
                                      </p:cBhvr>
                                      <p:tavLst>
                                        <p:tav tm="0">
                                          <p:val>
                                            <p:clrVal>
                                              <a:schemeClr val="accent2"/>
                                            </p:clrVal>
                                          </p:val>
                                        </p:tav>
                                        <p:tav tm="50000">
                                          <p:val>
                                            <p:clrVal>
                                              <a:schemeClr val="hlink"/>
                                            </p:clrVal>
                                          </p:val>
                                        </p:tav>
                                      </p:tavLst>
                                    </p:anim>
                                    <p:set>
                                      <p:cBhvr>
                                        <p:cTn id="52" dur="80"/>
                                        <p:tgtEl>
                                          <p:spTgt spid="130051">
                                            <p:txEl>
                                              <p:pRg st="5" end="5"/>
                                            </p:txEl>
                                          </p:spTgt>
                                        </p:tgtEl>
                                        <p:attrNameLst>
                                          <p:attrName>fill.type</p:attrName>
                                        </p:attrNameLst>
                                      </p:cBhvr>
                                      <p:to>
                                        <p:strVal val="solid"/>
                                      </p:to>
                                    </p:set>
                                  </p:childTnLst>
                                </p:cTn>
                              </p:par>
                            </p:childTnLst>
                          </p:cTn>
                        </p:par>
                        <p:par>
                          <p:cTn id="53" fill="hold">
                            <p:stCondLst>
                              <p:cond delay="12560"/>
                            </p:stCondLst>
                            <p:childTnLst>
                              <p:par>
                                <p:cTn id="54" presetID="27" presetClass="entr" presetSubtype="0" fill="hold" nodeType="afterEffect">
                                  <p:stCondLst>
                                    <p:cond delay="0"/>
                                  </p:stCondLst>
                                  <p:iterate type="lt">
                                    <p:tmPct val="50000"/>
                                  </p:iterate>
                                  <p:childTnLst>
                                    <p:set>
                                      <p:cBhvr>
                                        <p:cTn id="55" dur="1" fill="hold">
                                          <p:stCondLst>
                                            <p:cond delay="0"/>
                                          </p:stCondLst>
                                        </p:cTn>
                                        <p:tgtEl>
                                          <p:spTgt spid="130051">
                                            <p:txEl>
                                              <p:pRg st="6" end="6"/>
                                            </p:txEl>
                                          </p:spTgt>
                                        </p:tgtEl>
                                        <p:attrNameLst>
                                          <p:attrName>style.visibility</p:attrName>
                                        </p:attrNameLst>
                                      </p:cBhvr>
                                      <p:to>
                                        <p:strVal val="visible"/>
                                      </p:to>
                                    </p:set>
                                    <p:anim calcmode="discrete" valueType="clr">
                                      <p:cBhvr override="childStyle">
                                        <p:cTn id="56" dur="80"/>
                                        <p:tgtEl>
                                          <p:spTgt spid="130051">
                                            <p:txEl>
                                              <p:pRg st="6" end="6"/>
                                            </p:txEl>
                                          </p:spTgt>
                                        </p:tgtEl>
                                        <p:attrNameLst>
                                          <p:attrName>style.color</p:attrName>
                                        </p:attrNameLst>
                                      </p:cBhvr>
                                      <p:tavLst>
                                        <p:tav tm="0">
                                          <p:val>
                                            <p:clrVal>
                                              <a:srgbClr val="FF5050"/>
                                            </p:clrVal>
                                          </p:val>
                                        </p:tav>
                                        <p:tav tm="50000">
                                          <p:val>
                                            <p:clrVal>
                                              <a:srgbClr val="FF0000"/>
                                            </p:clrVal>
                                          </p:val>
                                        </p:tav>
                                      </p:tavLst>
                                    </p:anim>
                                    <p:anim calcmode="discrete" valueType="clr">
                                      <p:cBhvr>
                                        <p:cTn id="57" dur="80"/>
                                        <p:tgtEl>
                                          <p:spTgt spid="130051">
                                            <p:txEl>
                                              <p:pRg st="6" end="6"/>
                                            </p:txEl>
                                          </p:spTgt>
                                        </p:tgtEl>
                                        <p:attrNameLst>
                                          <p:attrName>fillcolor</p:attrName>
                                        </p:attrNameLst>
                                      </p:cBhvr>
                                      <p:tavLst>
                                        <p:tav tm="0">
                                          <p:val>
                                            <p:clrVal>
                                              <a:schemeClr val="accent2"/>
                                            </p:clrVal>
                                          </p:val>
                                        </p:tav>
                                        <p:tav tm="50000">
                                          <p:val>
                                            <p:clrVal>
                                              <a:schemeClr val="hlink"/>
                                            </p:clrVal>
                                          </p:val>
                                        </p:tav>
                                      </p:tavLst>
                                    </p:anim>
                                    <p:set>
                                      <p:cBhvr>
                                        <p:cTn id="58" dur="80"/>
                                        <p:tgtEl>
                                          <p:spTgt spid="130051">
                                            <p:txEl>
                                              <p:pRg st="6" end="6"/>
                                            </p:txEl>
                                          </p:spTgt>
                                        </p:tgtEl>
                                        <p:attrNameLst>
                                          <p:attrName>fill.type</p:attrName>
                                        </p:attrNameLst>
                                      </p:cBhvr>
                                      <p:to>
                                        <p:strVal val="solid"/>
                                      </p:to>
                                    </p:set>
                                  </p:childTnLst>
                                </p:cTn>
                              </p:par>
                            </p:childTnLst>
                          </p:cTn>
                        </p:par>
                        <p:par>
                          <p:cTn id="59" fill="hold">
                            <p:stCondLst>
                              <p:cond delay="16440"/>
                            </p:stCondLst>
                            <p:childTnLst>
                              <p:par>
                                <p:cTn id="60" presetID="27" presetClass="entr" presetSubtype="0" fill="hold" nodeType="afterEffect">
                                  <p:stCondLst>
                                    <p:cond delay="0"/>
                                  </p:stCondLst>
                                  <p:iterate type="lt">
                                    <p:tmPct val="50000"/>
                                  </p:iterate>
                                  <p:childTnLst>
                                    <p:set>
                                      <p:cBhvr>
                                        <p:cTn id="61" dur="1" fill="hold">
                                          <p:stCondLst>
                                            <p:cond delay="0"/>
                                          </p:stCondLst>
                                        </p:cTn>
                                        <p:tgtEl>
                                          <p:spTgt spid="130051">
                                            <p:txEl>
                                              <p:pRg st="7" end="7"/>
                                            </p:txEl>
                                          </p:spTgt>
                                        </p:tgtEl>
                                        <p:attrNameLst>
                                          <p:attrName>style.visibility</p:attrName>
                                        </p:attrNameLst>
                                      </p:cBhvr>
                                      <p:to>
                                        <p:strVal val="visible"/>
                                      </p:to>
                                    </p:set>
                                    <p:anim calcmode="discrete" valueType="clr">
                                      <p:cBhvr override="childStyle">
                                        <p:cTn id="62" dur="80"/>
                                        <p:tgtEl>
                                          <p:spTgt spid="130051">
                                            <p:txEl>
                                              <p:pRg st="7" end="7"/>
                                            </p:txEl>
                                          </p:spTgt>
                                        </p:tgtEl>
                                        <p:attrNameLst>
                                          <p:attrName>style.color</p:attrName>
                                        </p:attrNameLst>
                                      </p:cBhvr>
                                      <p:tavLst>
                                        <p:tav tm="0">
                                          <p:val>
                                            <p:clrVal>
                                              <a:srgbClr val="FF5050"/>
                                            </p:clrVal>
                                          </p:val>
                                        </p:tav>
                                        <p:tav tm="50000">
                                          <p:val>
                                            <p:clrVal>
                                              <a:srgbClr val="FF0000"/>
                                            </p:clrVal>
                                          </p:val>
                                        </p:tav>
                                      </p:tavLst>
                                    </p:anim>
                                    <p:anim calcmode="discrete" valueType="clr">
                                      <p:cBhvr>
                                        <p:cTn id="63" dur="80"/>
                                        <p:tgtEl>
                                          <p:spTgt spid="130051">
                                            <p:txEl>
                                              <p:pRg st="7" end="7"/>
                                            </p:txEl>
                                          </p:spTgt>
                                        </p:tgtEl>
                                        <p:attrNameLst>
                                          <p:attrName>fillcolor</p:attrName>
                                        </p:attrNameLst>
                                      </p:cBhvr>
                                      <p:tavLst>
                                        <p:tav tm="0">
                                          <p:val>
                                            <p:clrVal>
                                              <a:schemeClr val="accent2"/>
                                            </p:clrVal>
                                          </p:val>
                                        </p:tav>
                                        <p:tav tm="50000">
                                          <p:val>
                                            <p:clrVal>
                                              <a:schemeClr val="hlink"/>
                                            </p:clrVal>
                                          </p:val>
                                        </p:tav>
                                      </p:tavLst>
                                    </p:anim>
                                    <p:set>
                                      <p:cBhvr>
                                        <p:cTn id="64" dur="80"/>
                                        <p:tgtEl>
                                          <p:spTgt spid="130051">
                                            <p:txEl>
                                              <p:pRg st="7" end="7"/>
                                            </p:txEl>
                                          </p:spTgt>
                                        </p:tgtEl>
                                        <p:attrNameLst>
                                          <p:attrName>fill.type</p:attrName>
                                        </p:attrNameLst>
                                      </p:cBhvr>
                                      <p:to>
                                        <p:strVal val="solid"/>
                                      </p:to>
                                    </p:set>
                                  </p:childTnLst>
                                </p:cTn>
                              </p:par>
                            </p:childTnLst>
                          </p:cTn>
                        </p:par>
                      </p:childTnLst>
                    </p:cTn>
                  </p:par>
                  <p:par>
                    <p:cTn id="65" fill="hold">
                      <p:stCondLst>
                        <p:cond delay="indefinite"/>
                      </p:stCondLst>
                      <p:childTnLst>
                        <p:par>
                          <p:cTn id="66" fill="hold">
                            <p:stCondLst>
                              <p:cond delay="0"/>
                            </p:stCondLst>
                            <p:childTnLst>
                              <p:par>
                                <p:cTn id="67" presetID="49" presetClass="exit" presetSubtype="0" accel="100000" fill="hold" nodeType="clickEffect">
                                  <p:stCondLst>
                                    <p:cond delay="0"/>
                                  </p:stCondLst>
                                  <p:iterate type="lt">
                                    <p:tmPct val="0"/>
                                  </p:iterate>
                                  <p:childTnLst>
                                    <p:anim calcmode="lin" valueType="num">
                                      <p:cBhvr>
                                        <p:cTn id="68" dur="1000"/>
                                        <p:tgtEl>
                                          <p:spTgt spid="130051">
                                            <p:txEl>
                                              <p:pRg st="1" end="1"/>
                                            </p:txEl>
                                          </p:spTgt>
                                        </p:tgtEl>
                                        <p:attrNameLst>
                                          <p:attrName>ppt_w</p:attrName>
                                        </p:attrNameLst>
                                      </p:cBhvr>
                                      <p:tavLst>
                                        <p:tav tm="0">
                                          <p:val>
                                            <p:strVal val="ppt_w"/>
                                          </p:val>
                                        </p:tav>
                                        <p:tav tm="100000">
                                          <p:val>
                                            <p:fltVal val="0"/>
                                          </p:val>
                                        </p:tav>
                                      </p:tavLst>
                                    </p:anim>
                                    <p:anim calcmode="lin" valueType="num">
                                      <p:cBhvr>
                                        <p:cTn id="69" dur="1000"/>
                                        <p:tgtEl>
                                          <p:spTgt spid="130051">
                                            <p:txEl>
                                              <p:pRg st="1" end="1"/>
                                            </p:txEl>
                                          </p:spTgt>
                                        </p:tgtEl>
                                        <p:attrNameLst>
                                          <p:attrName>ppt_h</p:attrName>
                                        </p:attrNameLst>
                                      </p:cBhvr>
                                      <p:tavLst>
                                        <p:tav tm="0">
                                          <p:val>
                                            <p:strVal val="ppt_h"/>
                                          </p:val>
                                        </p:tav>
                                        <p:tav tm="100000">
                                          <p:val>
                                            <p:fltVal val="0"/>
                                          </p:val>
                                        </p:tav>
                                      </p:tavLst>
                                    </p:anim>
                                    <p:anim calcmode="lin" valueType="num">
                                      <p:cBhvr>
                                        <p:cTn id="70" dur="1000"/>
                                        <p:tgtEl>
                                          <p:spTgt spid="130051">
                                            <p:txEl>
                                              <p:pRg st="1" end="1"/>
                                            </p:txEl>
                                          </p:spTgt>
                                        </p:tgtEl>
                                        <p:attrNameLst>
                                          <p:attrName>style.rotation</p:attrName>
                                        </p:attrNameLst>
                                      </p:cBhvr>
                                      <p:tavLst>
                                        <p:tav tm="0">
                                          <p:val>
                                            <p:fltVal val="0"/>
                                          </p:val>
                                        </p:tav>
                                        <p:tav tm="100000">
                                          <p:val>
                                            <p:fltVal val="360"/>
                                          </p:val>
                                        </p:tav>
                                      </p:tavLst>
                                    </p:anim>
                                    <p:animEffect transition="out" filter="fade">
                                      <p:cBhvr>
                                        <p:cTn id="71" dur="1000"/>
                                        <p:tgtEl>
                                          <p:spTgt spid="130051">
                                            <p:txEl>
                                              <p:pRg st="1" end="1"/>
                                            </p:txEl>
                                          </p:spTgt>
                                        </p:tgtEl>
                                      </p:cBhvr>
                                    </p:animEffect>
                                    <p:set>
                                      <p:cBhvr>
                                        <p:cTn id="72" dur="1" fill="hold">
                                          <p:stCondLst>
                                            <p:cond delay="999"/>
                                          </p:stCondLst>
                                        </p:cTn>
                                        <p:tgtEl>
                                          <p:spTgt spid="130051">
                                            <p:txEl>
                                              <p:pRg st="1" end="1"/>
                                            </p:txEl>
                                          </p:spTgt>
                                        </p:tgtEl>
                                        <p:attrNameLst>
                                          <p:attrName>style.visibility</p:attrName>
                                        </p:attrNameLst>
                                      </p:cBhvr>
                                      <p:to>
                                        <p:strVal val="hidden"/>
                                      </p:to>
                                    </p:set>
                                  </p:childTnLst>
                                </p:cTn>
                              </p:par>
                              <p:par>
                                <p:cTn id="73" presetID="49" presetClass="exit" presetSubtype="0" accel="100000" fill="hold" nodeType="withEffect">
                                  <p:stCondLst>
                                    <p:cond delay="0"/>
                                  </p:stCondLst>
                                  <p:iterate type="lt">
                                    <p:tmPct val="0"/>
                                  </p:iterate>
                                  <p:childTnLst>
                                    <p:anim calcmode="lin" valueType="num">
                                      <p:cBhvr>
                                        <p:cTn id="74" dur="1000"/>
                                        <p:tgtEl>
                                          <p:spTgt spid="130051">
                                            <p:txEl>
                                              <p:pRg st="2" end="2"/>
                                            </p:txEl>
                                          </p:spTgt>
                                        </p:tgtEl>
                                        <p:attrNameLst>
                                          <p:attrName>ppt_w</p:attrName>
                                        </p:attrNameLst>
                                      </p:cBhvr>
                                      <p:tavLst>
                                        <p:tav tm="0">
                                          <p:val>
                                            <p:strVal val="ppt_w"/>
                                          </p:val>
                                        </p:tav>
                                        <p:tav tm="100000">
                                          <p:val>
                                            <p:fltVal val="0"/>
                                          </p:val>
                                        </p:tav>
                                      </p:tavLst>
                                    </p:anim>
                                    <p:anim calcmode="lin" valueType="num">
                                      <p:cBhvr>
                                        <p:cTn id="75" dur="1000"/>
                                        <p:tgtEl>
                                          <p:spTgt spid="130051">
                                            <p:txEl>
                                              <p:pRg st="2" end="2"/>
                                            </p:txEl>
                                          </p:spTgt>
                                        </p:tgtEl>
                                        <p:attrNameLst>
                                          <p:attrName>ppt_h</p:attrName>
                                        </p:attrNameLst>
                                      </p:cBhvr>
                                      <p:tavLst>
                                        <p:tav tm="0">
                                          <p:val>
                                            <p:strVal val="ppt_h"/>
                                          </p:val>
                                        </p:tav>
                                        <p:tav tm="100000">
                                          <p:val>
                                            <p:fltVal val="0"/>
                                          </p:val>
                                        </p:tav>
                                      </p:tavLst>
                                    </p:anim>
                                    <p:anim calcmode="lin" valueType="num">
                                      <p:cBhvr>
                                        <p:cTn id="76" dur="1000"/>
                                        <p:tgtEl>
                                          <p:spTgt spid="130051">
                                            <p:txEl>
                                              <p:pRg st="2" end="2"/>
                                            </p:txEl>
                                          </p:spTgt>
                                        </p:tgtEl>
                                        <p:attrNameLst>
                                          <p:attrName>style.rotation</p:attrName>
                                        </p:attrNameLst>
                                      </p:cBhvr>
                                      <p:tavLst>
                                        <p:tav tm="0">
                                          <p:val>
                                            <p:fltVal val="0"/>
                                          </p:val>
                                        </p:tav>
                                        <p:tav tm="100000">
                                          <p:val>
                                            <p:fltVal val="360"/>
                                          </p:val>
                                        </p:tav>
                                      </p:tavLst>
                                    </p:anim>
                                    <p:animEffect transition="out" filter="fade">
                                      <p:cBhvr>
                                        <p:cTn id="77" dur="1000"/>
                                        <p:tgtEl>
                                          <p:spTgt spid="130051">
                                            <p:txEl>
                                              <p:pRg st="2" end="2"/>
                                            </p:txEl>
                                          </p:spTgt>
                                        </p:tgtEl>
                                      </p:cBhvr>
                                    </p:animEffect>
                                    <p:set>
                                      <p:cBhvr>
                                        <p:cTn id="78" dur="1" fill="hold">
                                          <p:stCondLst>
                                            <p:cond delay="999"/>
                                          </p:stCondLst>
                                        </p:cTn>
                                        <p:tgtEl>
                                          <p:spTgt spid="130051">
                                            <p:txEl>
                                              <p:pRg st="2" end="2"/>
                                            </p:txEl>
                                          </p:spTgt>
                                        </p:tgtEl>
                                        <p:attrNameLst>
                                          <p:attrName>style.visibility</p:attrName>
                                        </p:attrNameLst>
                                      </p:cBhvr>
                                      <p:to>
                                        <p:strVal val="hidden"/>
                                      </p:to>
                                    </p:set>
                                  </p:childTnLst>
                                </p:cTn>
                              </p:par>
                              <p:par>
                                <p:cTn id="79" presetID="49" presetClass="exit" presetSubtype="0" accel="100000" fill="hold" nodeType="withEffect">
                                  <p:stCondLst>
                                    <p:cond delay="0"/>
                                  </p:stCondLst>
                                  <p:iterate type="lt">
                                    <p:tmPct val="0"/>
                                  </p:iterate>
                                  <p:childTnLst>
                                    <p:anim calcmode="lin" valueType="num">
                                      <p:cBhvr>
                                        <p:cTn id="80" dur="1000"/>
                                        <p:tgtEl>
                                          <p:spTgt spid="130051">
                                            <p:txEl>
                                              <p:pRg st="3" end="3"/>
                                            </p:txEl>
                                          </p:spTgt>
                                        </p:tgtEl>
                                        <p:attrNameLst>
                                          <p:attrName>ppt_w</p:attrName>
                                        </p:attrNameLst>
                                      </p:cBhvr>
                                      <p:tavLst>
                                        <p:tav tm="0">
                                          <p:val>
                                            <p:strVal val="ppt_w"/>
                                          </p:val>
                                        </p:tav>
                                        <p:tav tm="100000">
                                          <p:val>
                                            <p:fltVal val="0"/>
                                          </p:val>
                                        </p:tav>
                                      </p:tavLst>
                                    </p:anim>
                                    <p:anim calcmode="lin" valueType="num">
                                      <p:cBhvr>
                                        <p:cTn id="81" dur="1000"/>
                                        <p:tgtEl>
                                          <p:spTgt spid="130051">
                                            <p:txEl>
                                              <p:pRg st="3" end="3"/>
                                            </p:txEl>
                                          </p:spTgt>
                                        </p:tgtEl>
                                        <p:attrNameLst>
                                          <p:attrName>ppt_h</p:attrName>
                                        </p:attrNameLst>
                                      </p:cBhvr>
                                      <p:tavLst>
                                        <p:tav tm="0">
                                          <p:val>
                                            <p:strVal val="ppt_h"/>
                                          </p:val>
                                        </p:tav>
                                        <p:tav tm="100000">
                                          <p:val>
                                            <p:fltVal val="0"/>
                                          </p:val>
                                        </p:tav>
                                      </p:tavLst>
                                    </p:anim>
                                    <p:anim calcmode="lin" valueType="num">
                                      <p:cBhvr>
                                        <p:cTn id="82" dur="1000"/>
                                        <p:tgtEl>
                                          <p:spTgt spid="130051">
                                            <p:txEl>
                                              <p:pRg st="3" end="3"/>
                                            </p:txEl>
                                          </p:spTgt>
                                        </p:tgtEl>
                                        <p:attrNameLst>
                                          <p:attrName>style.rotation</p:attrName>
                                        </p:attrNameLst>
                                      </p:cBhvr>
                                      <p:tavLst>
                                        <p:tav tm="0">
                                          <p:val>
                                            <p:fltVal val="0"/>
                                          </p:val>
                                        </p:tav>
                                        <p:tav tm="100000">
                                          <p:val>
                                            <p:fltVal val="360"/>
                                          </p:val>
                                        </p:tav>
                                      </p:tavLst>
                                    </p:anim>
                                    <p:animEffect transition="out" filter="fade">
                                      <p:cBhvr>
                                        <p:cTn id="83" dur="1000"/>
                                        <p:tgtEl>
                                          <p:spTgt spid="130051">
                                            <p:txEl>
                                              <p:pRg st="3" end="3"/>
                                            </p:txEl>
                                          </p:spTgt>
                                        </p:tgtEl>
                                      </p:cBhvr>
                                    </p:animEffect>
                                    <p:set>
                                      <p:cBhvr>
                                        <p:cTn id="84" dur="1" fill="hold">
                                          <p:stCondLst>
                                            <p:cond delay="999"/>
                                          </p:stCondLst>
                                        </p:cTn>
                                        <p:tgtEl>
                                          <p:spTgt spid="130051">
                                            <p:txEl>
                                              <p:pRg st="3" end="3"/>
                                            </p:txEl>
                                          </p:spTgt>
                                        </p:tgtEl>
                                        <p:attrNameLst>
                                          <p:attrName>style.visibility</p:attrName>
                                        </p:attrNameLst>
                                      </p:cBhvr>
                                      <p:to>
                                        <p:strVal val="hidden"/>
                                      </p:to>
                                    </p:set>
                                  </p:childTnLst>
                                </p:cTn>
                              </p:par>
                              <p:par>
                                <p:cTn id="85" presetID="49" presetClass="exit" presetSubtype="0" accel="100000" fill="hold" nodeType="withEffect">
                                  <p:stCondLst>
                                    <p:cond delay="0"/>
                                  </p:stCondLst>
                                  <p:iterate type="lt">
                                    <p:tmPct val="0"/>
                                  </p:iterate>
                                  <p:childTnLst>
                                    <p:anim calcmode="lin" valueType="num">
                                      <p:cBhvr>
                                        <p:cTn id="86" dur="1000"/>
                                        <p:tgtEl>
                                          <p:spTgt spid="130051">
                                            <p:txEl>
                                              <p:pRg st="4" end="4"/>
                                            </p:txEl>
                                          </p:spTgt>
                                        </p:tgtEl>
                                        <p:attrNameLst>
                                          <p:attrName>ppt_w</p:attrName>
                                        </p:attrNameLst>
                                      </p:cBhvr>
                                      <p:tavLst>
                                        <p:tav tm="0">
                                          <p:val>
                                            <p:strVal val="ppt_w"/>
                                          </p:val>
                                        </p:tav>
                                        <p:tav tm="100000">
                                          <p:val>
                                            <p:fltVal val="0"/>
                                          </p:val>
                                        </p:tav>
                                      </p:tavLst>
                                    </p:anim>
                                    <p:anim calcmode="lin" valueType="num">
                                      <p:cBhvr>
                                        <p:cTn id="87" dur="1000"/>
                                        <p:tgtEl>
                                          <p:spTgt spid="130051">
                                            <p:txEl>
                                              <p:pRg st="4" end="4"/>
                                            </p:txEl>
                                          </p:spTgt>
                                        </p:tgtEl>
                                        <p:attrNameLst>
                                          <p:attrName>ppt_h</p:attrName>
                                        </p:attrNameLst>
                                      </p:cBhvr>
                                      <p:tavLst>
                                        <p:tav tm="0">
                                          <p:val>
                                            <p:strVal val="ppt_h"/>
                                          </p:val>
                                        </p:tav>
                                        <p:tav tm="100000">
                                          <p:val>
                                            <p:fltVal val="0"/>
                                          </p:val>
                                        </p:tav>
                                      </p:tavLst>
                                    </p:anim>
                                    <p:anim calcmode="lin" valueType="num">
                                      <p:cBhvr>
                                        <p:cTn id="88" dur="1000"/>
                                        <p:tgtEl>
                                          <p:spTgt spid="130051">
                                            <p:txEl>
                                              <p:pRg st="4" end="4"/>
                                            </p:txEl>
                                          </p:spTgt>
                                        </p:tgtEl>
                                        <p:attrNameLst>
                                          <p:attrName>style.rotation</p:attrName>
                                        </p:attrNameLst>
                                      </p:cBhvr>
                                      <p:tavLst>
                                        <p:tav tm="0">
                                          <p:val>
                                            <p:fltVal val="0"/>
                                          </p:val>
                                        </p:tav>
                                        <p:tav tm="100000">
                                          <p:val>
                                            <p:fltVal val="360"/>
                                          </p:val>
                                        </p:tav>
                                      </p:tavLst>
                                    </p:anim>
                                    <p:animEffect transition="out" filter="fade">
                                      <p:cBhvr>
                                        <p:cTn id="89" dur="1000"/>
                                        <p:tgtEl>
                                          <p:spTgt spid="130051">
                                            <p:txEl>
                                              <p:pRg st="4" end="4"/>
                                            </p:txEl>
                                          </p:spTgt>
                                        </p:tgtEl>
                                      </p:cBhvr>
                                    </p:animEffect>
                                    <p:set>
                                      <p:cBhvr>
                                        <p:cTn id="90" dur="1" fill="hold">
                                          <p:stCondLst>
                                            <p:cond delay="999"/>
                                          </p:stCondLst>
                                        </p:cTn>
                                        <p:tgtEl>
                                          <p:spTgt spid="130051">
                                            <p:txEl>
                                              <p:pRg st="4" end="4"/>
                                            </p:txEl>
                                          </p:spTgt>
                                        </p:tgtEl>
                                        <p:attrNameLst>
                                          <p:attrName>style.visibility</p:attrName>
                                        </p:attrNameLst>
                                      </p:cBhvr>
                                      <p:to>
                                        <p:strVal val="hidden"/>
                                      </p:to>
                                    </p:set>
                                  </p:childTnLst>
                                </p:cTn>
                              </p:par>
                              <p:par>
                                <p:cTn id="91" presetID="49" presetClass="exit" presetSubtype="0" accel="100000" fill="hold" nodeType="withEffect">
                                  <p:stCondLst>
                                    <p:cond delay="0"/>
                                  </p:stCondLst>
                                  <p:iterate type="lt">
                                    <p:tmPct val="0"/>
                                  </p:iterate>
                                  <p:childTnLst>
                                    <p:anim calcmode="lin" valueType="num">
                                      <p:cBhvr>
                                        <p:cTn id="92" dur="1000"/>
                                        <p:tgtEl>
                                          <p:spTgt spid="130051">
                                            <p:txEl>
                                              <p:pRg st="5" end="5"/>
                                            </p:txEl>
                                          </p:spTgt>
                                        </p:tgtEl>
                                        <p:attrNameLst>
                                          <p:attrName>ppt_w</p:attrName>
                                        </p:attrNameLst>
                                      </p:cBhvr>
                                      <p:tavLst>
                                        <p:tav tm="0">
                                          <p:val>
                                            <p:strVal val="ppt_w"/>
                                          </p:val>
                                        </p:tav>
                                        <p:tav tm="100000">
                                          <p:val>
                                            <p:fltVal val="0"/>
                                          </p:val>
                                        </p:tav>
                                      </p:tavLst>
                                    </p:anim>
                                    <p:anim calcmode="lin" valueType="num">
                                      <p:cBhvr>
                                        <p:cTn id="93" dur="1000"/>
                                        <p:tgtEl>
                                          <p:spTgt spid="130051">
                                            <p:txEl>
                                              <p:pRg st="5" end="5"/>
                                            </p:txEl>
                                          </p:spTgt>
                                        </p:tgtEl>
                                        <p:attrNameLst>
                                          <p:attrName>ppt_h</p:attrName>
                                        </p:attrNameLst>
                                      </p:cBhvr>
                                      <p:tavLst>
                                        <p:tav tm="0">
                                          <p:val>
                                            <p:strVal val="ppt_h"/>
                                          </p:val>
                                        </p:tav>
                                        <p:tav tm="100000">
                                          <p:val>
                                            <p:fltVal val="0"/>
                                          </p:val>
                                        </p:tav>
                                      </p:tavLst>
                                    </p:anim>
                                    <p:anim calcmode="lin" valueType="num">
                                      <p:cBhvr>
                                        <p:cTn id="94" dur="1000"/>
                                        <p:tgtEl>
                                          <p:spTgt spid="130051">
                                            <p:txEl>
                                              <p:pRg st="5" end="5"/>
                                            </p:txEl>
                                          </p:spTgt>
                                        </p:tgtEl>
                                        <p:attrNameLst>
                                          <p:attrName>style.rotation</p:attrName>
                                        </p:attrNameLst>
                                      </p:cBhvr>
                                      <p:tavLst>
                                        <p:tav tm="0">
                                          <p:val>
                                            <p:fltVal val="0"/>
                                          </p:val>
                                        </p:tav>
                                        <p:tav tm="100000">
                                          <p:val>
                                            <p:fltVal val="360"/>
                                          </p:val>
                                        </p:tav>
                                      </p:tavLst>
                                    </p:anim>
                                    <p:animEffect transition="out" filter="fade">
                                      <p:cBhvr>
                                        <p:cTn id="95" dur="1000"/>
                                        <p:tgtEl>
                                          <p:spTgt spid="130051">
                                            <p:txEl>
                                              <p:pRg st="5" end="5"/>
                                            </p:txEl>
                                          </p:spTgt>
                                        </p:tgtEl>
                                      </p:cBhvr>
                                    </p:animEffect>
                                    <p:set>
                                      <p:cBhvr>
                                        <p:cTn id="96" dur="1" fill="hold">
                                          <p:stCondLst>
                                            <p:cond delay="999"/>
                                          </p:stCondLst>
                                        </p:cTn>
                                        <p:tgtEl>
                                          <p:spTgt spid="130051">
                                            <p:txEl>
                                              <p:pRg st="5" end="5"/>
                                            </p:txEl>
                                          </p:spTgt>
                                        </p:tgtEl>
                                        <p:attrNameLst>
                                          <p:attrName>style.visibility</p:attrName>
                                        </p:attrNameLst>
                                      </p:cBhvr>
                                      <p:to>
                                        <p:strVal val="hidden"/>
                                      </p:to>
                                    </p:set>
                                  </p:childTnLst>
                                </p:cTn>
                              </p:par>
                              <p:par>
                                <p:cTn id="97" presetID="49" presetClass="exit" presetSubtype="0" accel="100000" fill="hold" nodeType="withEffect">
                                  <p:stCondLst>
                                    <p:cond delay="0"/>
                                  </p:stCondLst>
                                  <p:iterate type="lt">
                                    <p:tmPct val="0"/>
                                  </p:iterate>
                                  <p:childTnLst>
                                    <p:anim calcmode="lin" valueType="num">
                                      <p:cBhvr>
                                        <p:cTn id="98" dur="1000"/>
                                        <p:tgtEl>
                                          <p:spTgt spid="130051">
                                            <p:txEl>
                                              <p:pRg st="6" end="6"/>
                                            </p:txEl>
                                          </p:spTgt>
                                        </p:tgtEl>
                                        <p:attrNameLst>
                                          <p:attrName>ppt_w</p:attrName>
                                        </p:attrNameLst>
                                      </p:cBhvr>
                                      <p:tavLst>
                                        <p:tav tm="0">
                                          <p:val>
                                            <p:strVal val="ppt_w"/>
                                          </p:val>
                                        </p:tav>
                                        <p:tav tm="100000">
                                          <p:val>
                                            <p:fltVal val="0"/>
                                          </p:val>
                                        </p:tav>
                                      </p:tavLst>
                                    </p:anim>
                                    <p:anim calcmode="lin" valueType="num">
                                      <p:cBhvr>
                                        <p:cTn id="99" dur="1000"/>
                                        <p:tgtEl>
                                          <p:spTgt spid="130051">
                                            <p:txEl>
                                              <p:pRg st="6" end="6"/>
                                            </p:txEl>
                                          </p:spTgt>
                                        </p:tgtEl>
                                        <p:attrNameLst>
                                          <p:attrName>ppt_h</p:attrName>
                                        </p:attrNameLst>
                                      </p:cBhvr>
                                      <p:tavLst>
                                        <p:tav tm="0">
                                          <p:val>
                                            <p:strVal val="ppt_h"/>
                                          </p:val>
                                        </p:tav>
                                        <p:tav tm="100000">
                                          <p:val>
                                            <p:fltVal val="0"/>
                                          </p:val>
                                        </p:tav>
                                      </p:tavLst>
                                    </p:anim>
                                    <p:anim calcmode="lin" valueType="num">
                                      <p:cBhvr>
                                        <p:cTn id="100" dur="1000"/>
                                        <p:tgtEl>
                                          <p:spTgt spid="130051">
                                            <p:txEl>
                                              <p:pRg st="6" end="6"/>
                                            </p:txEl>
                                          </p:spTgt>
                                        </p:tgtEl>
                                        <p:attrNameLst>
                                          <p:attrName>style.rotation</p:attrName>
                                        </p:attrNameLst>
                                      </p:cBhvr>
                                      <p:tavLst>
                                        <p:tav tm="0">
                                          <p:val>
                                            <p:fltVal val="0"/>
                                          </p:val>
                                        </p:tav>
                                        <p:tav tm="100000">
                                          <p:val>
                                            <p:fltVal val="360"/>
                                          </p:val>
                                        </p:tav>
                                      </p:tavLst>
                                    </p:anim>
                                    <p:animEffect transition="out" filter="fade">
                                      <p:cBhvr>
                                        <p:cTn id="101" dur="1000"/>
                                        <p:tgtEl>
                                          <p:spTgt spid="130051">
                                            <p:txEl>
                                              <p:pRg st="6" end="6"/>
                                            </p:txEl>
                                          </p:spTgt>
                                        </p:tgtEl>
                                      </p:cBhvr>
                                    </p:animEffect>
                                    <p:set>
                                      <p:cBhvr>
                                        <p:cTn id="102" dur="1" fill="hold">
                                          <p:stCondLst>
                                            <p:cond delay="999"/>
                                          </p:stCondLst>
                                        </p:cTn>
                                        <p:tgtEl>
                                          <p:spTgt spid="130051">
                                            <p:txEl>
                                              <p:pRg st="6" end="6"/>
                                            </p:txEl>
                                          </p:spTgt>
                                        </p:tgtEl>
                                        <p:attrNameLst>
                                          <p:attrName>style.visibility</p:attrName>
                                        </p:attrNameLst>
                                      </p:cBhvr>
                                      <p:to>
                                        <p:strVal val="hidden"/>
                                      </p:to>
                                    </p:set>
                                  </p:childTnLst>
                                </p:cTn>
                              </p:par>
                              <p:par>
                                <p:cTn id="103" presetID="49" presetClass="exit" presetSubtype="0" accel="100000" fill="hold" nodeType="withEffect">
                                  <p:stCondLst>
                                    <p:cond delay="0"/>
                                  </p:stCondLst>
                                  <p:iterate type="lt">
                                    <p:tmPct val="0"/>
                                  </p:iterate>
                                  <p:childTnLst>
                                    <p:anim calcmode="lin" valueType="num">
                                      <p:cBhvr>
                                        <p:cTn id="104" dur="1000"/>
                                        <p:tgtEl>
                                          <p:spTgt spid="130051">
                                            <p:txEl>
                                              <p:pRg st="7" end="7"/>
                                            </p:txEl>
                                          </p:spTgt>
                                        </p:tgtEl>
                                        <p:attrNameLst>
                                          <p:attrName>ppt_w</p:attrName>
                                        </p:attrNameLst>
                                      </p:cBhvr>
                                      <p:tavLst>
                                        <p:tav tm="0">
                                          <p:val>
                                            <p:strVal val="ppt_w"/>
                                          </p:val>
                                        </p:tav>
                                        <p:tav tm="100000">
                                          <p:val>
                                            <p:fltVal val="0"/>
                                          </p:val>
                                        </p:tav>
                                      </p:tavLst>
                                    </p:anim>
                                    <p:anim calcmode="lin" valueType="num">
                                      <p:cBhvr>
                                        <p:cTn id="105" dur="1000"/>
                                        <p:tgtEl>
                                          <p:spTgt spid="130051">
                                            <p:txEl>
                                              <p:pRg st="7" end="7"/>
                                            </p:txEl>
                                          </p:spTgt>
                                        </p:tgtEl>
                                        <p:attrNameLst>
                                          <p:attrName>ppt_h</p:attrName>
                                        </p:attrNameLst>
                                      </p:cBhvr>
                                      <p:tavLst>
                                        <p:tav tm="0">
                                          <p:val>
                                            <p:strVal val="ppt_h"/>
                                          </p:val>
                                        </p:tav>
                                        <p:tav tm="100000">
                                          <p:val>
                                            <p:fltVal val="0"/>
                                          </p:val>
                                        </p:tav>
                                      </p:tavLst>
                                    </p:anim>
                                    <p:anim calcmode="lin" valueType="num">
                                      <p:cBhvr>
                                        <p:cTn id="106" dur="1000"/>
                                        <p:tgtEl>
                                          <p:spTgt spid="130051">
                                            <p:txEl>
                                              <p:pRg st="7" end="7"/>
                                            </p:txEl>
                                          </p:spTgt>
                                        </p:tgtEl>
                                        <p:attrNameLst>
                                          <p:attrName>style.rotation</p:attrName>
                                        </p:attrNameLst>
                                      </p:cBhvr>
                                      <p:tavLst>
                                        <p:tav tm="0">
                                          <p:val>
                                            <p:fltVal val="0"/>
                                          </p:val>
                                        </p:tav>
                                        <p:tav tm="100000">
                                          <p:val>
                                            <p:fltVal val="360"/>
                                          </p:val>
                                        </p:tav>
                                      </p:tavLst>
                                    </p:anim>
                                    <p:animEffect transition="out" filter="fade">
                                      <p:cBhvr>
                                        <p:cTn id="107" dur="1000"/>
                                        <p:tgtEl>
                                          <p:spTgt spid="130051">
                                            <p:txEl>
                                              <p:pRg st="7" end="7"/>
                                            </p:txEl>
                                          </p:spTgt>
                                        </p:tgtEl>
                                      </p:cBhvr>
                                    </p:animEffect>
                                    <p:set>
                                      <p:cBhvr>
                                        <p:cTn id="108" dur="1" fill="hold">
                                          <p:stCondLst>
                                            <p:cond delay="999"/>
                                          </p:stCondLst>
                                        </p:cTn>
                                        <p:tgtEl>
                                          <p:spTgt spid="130051">
                                            <p:txEl>
                                              <p:pRg st="7" end="7"/>
                                            </p:txEl>
                                          </p:spTgt>
                                        </p:tgtEl>
                                        <p:attrNameLst>
                                          <p:attrName>style.visibility</p:attrName>
                                        </p:attrNameLst>
                                      </p:cBhvr>
                                      <p:to>
                                        <p:strVal val="hidden"/>
                                      </p:to>
                                    </p:set>
                                  </p:childTnLst>
                                </p:cTn>
                              </p:par>
                              <p:par>
                                <p:cTn id="109" presetID="49" presetClass="exit" presetSubtype="0" accel="100000" fill="hold" grpId="4" nodeType="withEffect">
                                  <p:stCondLst>
                                    <p:cond delay="0"/>
                                  </p:stCondLst>
                                  <p:childTnLst>
                                    <p:anim calcmode="lin" valueType="num">
                                      <p:cBhvr>
                                        <p:cTn id="110" dur="1000"/>
                                        <p:tgtEl>
                                          <p:spTgt spid="130050"/>
                                        </p:tgtEl>
                                        <p:attrNameLst>
                                          <p:attrName>ppt_w</p:attrName>
                                        </p:attrNameLst>
                                      </p:cBhvr>
                                      <p:tavLst>
                                        <p:tav tm="0">
                                          <p:val>
                                            <p:strVal val="ppt_w"/>
                                          </p:val>
                                        </p:tav>
                                        <p:tav tm="100000">
                                          <p:val>
                                            <p:fltVal val="0"/>
                                          </p:val>
                                        </p:tav>
                                      </p:tavLst>
                                    </p:anim>
                                    <p:anim calcmode="lin" valueType="num">
                                      <p:cBhvr>
                                        <p:cTn id="111" dur="1000"/>
                                        <p:tgtEl>
                                          <p:spTgt spid="130050"/>
                                        </p:tgtEl>
                                        <p:attrNameLst>
                                          <p:attrName>ppt_h</p:attrName>
                                        </p:attrNameLst>
                                      </p:cBhvr>
                                      <p:tavLst>
                                        <p:tav tm="0">
                                          <p:val>
                                            <p:strVal val="ppt_h"/>
                                          </p:val>
                                        </p:tav>
                                        <p:tav tm="100000">
                                          <p:val>
                                            <p:fltVal val="0"/>
                                          </p:val>
                                        </p:tav>
                                      </p:tavLst>
                                    </p:anim>
                                    <p:anim calcmode="lin" valueType="num">
                                      <p:cBhvr>
                                        <p:cTn id="112" dur="1000"/>
                                        <p:tgtEl>
                                          <p:spTgt spid="130050"/>
                                        </p:tgtEl>
                                        <p:attrNameLst>
                                          <p:attrName>style.rotation</p:attrName>
                                        </p:attrNameLst>
                                      </p:cBhvr>
                                      <p:tavLst>
                                        <p:tav tm="0">
                                          <p:val>
                                            <p:fltVal val="0"/>
                                          </p:val>
                                        </p:tav>
                                        <p:tav tm="100000">
                                          <p:val>
                                            <p:fltVal val="360"/>
                                          </p:val>
                                        </p:tav>
                                      </p:tavLst>
                                    </p:anim>
                                    <p:animEffect transition="out" filter="fade">
                                      <p:cBhvr>
                                        <p:cTn id="113" dur="1000"/>
                                        <p:tgtEl>
                                          <p:spTgt spid="130050"/>
                                        </p:tgtEl>
                                      </p:cBhvr>
                                    </p:animEffect>
                                    <p:set>
                                      <p:cBhvr>
                                        <p:cTn id="114" dur="1" fill="hold">
                                          <p:stCondLst>
                                            <p:cond delay="999"/>
                                          </p:stCondLst>
                                        </p:cTn>
                                        <p:tgtEl>
                                          <p:spTgt spid="130050"/>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0050" grpId="1"/>
      <p:bldP spid="130050" grpId="2"/>
      <p:bldP spid="130050" grpId="3"/>
      <p:bldP spid="130050" grpId="4"/>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0930" name="Rectangle 2"/>
          <p:cNvSpPr>
            <a:spLocks noGrp="1" noChangeArrowheads="1"/>
          </p:cNvSpPr>
          <p:nvPr>
            <p:ph type="title"/>
          </p:nvPr>
        </p:nvSpPr>
        <p:spPr/>
        <p:txBody>
          <a:bodyPr/>
          <a:lstStyle/>
          <a:p>
            <a:pPr rtl="0"/>
            <a:r>
              <a:rPr lang="en-US" sz="3600" b="1">
                <a:solidFill>
                  <a:srgbClr val="FF5050"/>
                </a:solidFill>
              </a:rPr>
              <a:t>Chairman of the Union in His Role as National Secretary</a:t>
            </a:r>
          </a:p>
        </p:txBody>
      </p:sp>
      <p:sp>
        <p:nvSpPr>
          <p:cNvPr id="380931" name="Rectangle 3"/>
          <p:cNvSpPr>
            <a:spLocks noGrp="1" noChangeArrowheads="1"/>
          </p:cNvSpPr>
          <p:nvPr>
            <p:ph type="body" idx="1"/>
          </p:nvPr>
        </p:nvSpPr>
        <p:spPr>
          <a:xfrm>
            <a:off x="323850" y="1700213"/>
            <a:ext cx="8229600" cy="4525962"/>
          </a:xfrm>
        </p:spPr>
        <p:txBody>
          <a:bodyPr/>
          <a:lstStyle/>
          <a:p>
            <a:pPr algn="l">
              <a:lnSpc>
                <a:spcPct val="90000"/>
              </a:lnSpc>
              <a:buFont typeface="Wingdings" pitchFamily="2" charset="2"/>
              <a:buNone/>
            </a:pPr>
            <a:r>
              <a:rPr lang="en-US" sz="2800" b="1"/>
              <a:t>Chairman of the Union holds the role of National Secretary with the portfolios that have a particular sensitivity, or those that require special care from him, for example:</a:t>
            </a:r>
          </a:p>
          <a:p>
            <a:pPr algn="l" rtl="0">
              <a:lnSpc>
                <a:spcPct val="90000"/>
              </a:lnSpc>
            </a:pPr>
            <a:r>
              <a:rPr lang="en-US" sz="2800" b="1"/>
              <a:t>Ministry of Finance</a:t>
            </a:r>
          </a:p>
          <a:p>
            <a:pPr algn="l" rtl="0">
              <a:lnSpc>
                <a:spcPct val="90000"/>
              </a:lnSpc>
            </a:pPr>
            <a:r>
              <a:rPr lang="en-US" sz="2800" b="1"/>
              <a:t>Income Tax, Customs and VAT </a:t>
            </a:r>
          </a:p>
          <a:p>
            <a:pPr algn="l" rtl="0">
              <a:lnSpc>
                <a:spcPct val="90000"/>
              </a:lnSpc>
            </a:pPr>
            <a:r>
              <a:rPr lang="en-US" sz="2800" b="1"/>
              <a:t> The Prime Minister's Office </a:t>
            </a:r>
          </a:p>
          <a:p>
            <a:pPr algn="l" rtl="0">
              <a:lnSpc>
                <a:spcPct val="90000"/>
              </a:lnSpc>
            </a:pPr>
            <a:r>
              <a:rPr lang="en-US" sz="2800" b="1"/>
              <a:t>Ministry of Religious Affairs </a:t>
            </a:r>
          </a:p>
          <a:p>
            <a:pPr algn="l" rtl="0">
              <a:lnSpc>
                <a:spcPct val="90000"/>
              </a:lnSpc>
            </a:pPr>
            <a:r>
              <a:rPr lang="en-US" sz="2800" b="1"/>
              <a:t>Nuclear Research Center </a:t>
            </a:r>
          </a:p>
          <a:p>
            <a:pPr algn="l" rtl="0">
              <a:lnSpc>
                <a:spcPct val="90000"/>
              </a:lnSpc>
            </a:pPr>
            <a:r>
              <a:rPr lang="en-US" sz="2800" b="1"/>
              <a:t>Ministry of Foreign Affairs</a:t>
            </a:r>
          </a:p>
          <a:p>
            <a:pPr algn="l" rtl="0">
              <a:lnSpc>
                <a:spcPct val="90000"/>
              </a:lnSpc>
            </a:pPr>
            <a:r>
              <a:rPr lang="en-US" sz="2800" b="1"/>
              <a:t>and Ministry of Science etc.</a:t>
            </a:r>
          </a:p>
          <a:p>
            <a:pPr>
              <a:lnSpc>
                <a:spcPct val="90000"/>
              </a:lnSpc>
              <a:buFont typeface="Wingdings" pitchFamily="2" charset="2"/>
              <a:buNone/>
            </a:pPr>
            <a:endParaRPr lang="en-US" sz="2800" b="1"/>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5" presetClass="entr" presetSubtype="0" fill="hold" grpId="0" nodeType="afterEffect">
                                  <p:stCondLst>
                                    <p:cond delay="0"/>
                                  </p:stCondLst>
                                  <p:childTnLst>
                                    <p:set>
                                      <p:cBhvr>
                                        <p:cTn id="6" dur="1" fill="hold">
                                          <p:stCondLst>
                                            <p:cond delay="0"/>
                                          </p:stCondLst>
                                        </p:cTn>
                                        <p:tgtEl>
                                          <p:spTgt spid="380930"/>
                                        </p:tgtEl>
                                        <p:attrNameLst>
                                          <p:attrName>style.visibility</p:attrName>
                                        </p:attrNameLst>
                                      </p:cBhvr>
                                      <p:to>
                                        <p:strVal val="visible"/>
                                      </p:to>
                                    </p:set>
                                    <p:animEffect transition="in" filter="fade">
                                      <p:cBhvr>
                                        <p:cTn id="7" dur="1000"/>
                                        <p:tgtEl>
                                          <p:spTgt spid="380930"/>
                                        </p:tgtEl>
                                      </p:cBhvr>
                                    </p:animEffect>
                                    <p:anim calcmode="lin" valueType="num">
                                      <p:cBhvr>
                                        <p:cTn id="8" dur="1000" fill="hold"/>
                                        <p:tgtEl>
                                          <p:spTgt spid="380930"/>
                                        </p:tgtEl>
                                        <p:attrNameLst>
                                          <p:attrName>style.rotation</p:attrName>
                                        </p:attrNameLst>
                                      </p:cBhvr>
                                      <p:tavLst>
                                        <p:tav tm="0">
                                          <p:val>
                                            <p:fltVal val="720"/>
                                          </p:val>
                                        </p:tav>
                                        <p:tav tm="100000">
                                          <p:val>
                                            <p:fltVal val="0"/>
                                          </p:val>
                                        </p:tav>
                                      </p:tavLst>
                                    </p:anim>
                                    <p:anim calcmode="lin" valueType="num">
                                      <p:cBhvr>
                                        <p:cTn id="9" dur="1000" fill="hold"/>
                                        <p:tgtEl>
                                          <p:spTgt spid="380930"/>
                                        </p:tgtEl>
                                        <p:attrNameLst>
                                          <p:attrName>ppt_h</p:attrName>
                                        </p:attrNameLst>
                                      </p:cBhvr>
                                      <p:tavLst>
                                        <p:tav tm="0">
                                          <p:val>
                                            <p:fltVal val="0"/>
                                          </p:val>
                                        </p:tav>
                                        <p:tav tm="100000">
                                          <p:val>
                                            <p:strVal val="#ppt_h"/>
                                          </p:val>
                                        </p:tav>
                                      </p:tavLst>
                                    </p:anim>
                                    <p:anim calcmode="lin" valueType="num">
                                      <p:cBhvr>
                                        <p:cTn id="10" dur="1000" fill="hold"/>
                                        <p:tgtEl>
                                          <p:spTgt spid="380930"/>
                                        </p:tgtEl>
                                        <p:attrNameLst>
                                          <p:attrName>ppt_w</p:attrName>
                                        </p:attrNameLst>
                                      </p:cBhvr>
                                      <p:tavLst>
                                        <p:tav tm="0">
                                          <p:val>
                                            <p:fltVal val="0"/>
                                          </p:val>
                                        </p:tav>
                                        <p:tav tm="100000">
                                          <p:val>
                                            <p:strVal val="#ppt_w"/>
                                          </p:val>
                                        </p:tav>
                                      </p:tavLst>
                                    </p:anim>
                                  </p:childTnLst>
                                </p:cTn>
                              </p:par>
                            </p:childTnLst>
                          </p:cTn>
                        </p:par>
                        <p:par>
                          <p:cTn id="11" fill="hold">
                            <p:stCondLst>
                              <p:cond delay="1000"/>
                            </p:stCondLst>
                            <p:childTnLst>
                              <p:par>
                                <p:cTn id="12" presetID="23" presetClass="emph" presetSubtype="0" fill="hold" grpId="1" nodeType="afterEffect">
                                  <p:stCondLst>
                                    <p:cond delay="0"/>
                                  </p:stCondLst>
                                  <p:childTnLst>
                                    <p:animClr clrSpc="hsl" dir="cw">
                                      <p:cBhvr override="childStyle">
                                        <p:cTn id="13" dur="1000" fill="hold"/>
                                        <p:tgtEl>
                                          <p:spTgt spid="380930"/>
                                        </p:tgtEl>
                                        <p:attrNameLst>
                                          <p:attrName>style.color</p:attrName>
                                        </p:attrNameLst>
                                      </p:cBhvr>
                                      <p:by>
                                        <p:hsl h="10842353" s="0" l="0"/>
                                      </p:by>
                                    </p:animClr>
                                    <p:animClr clrSpc="hsl" dir="cw">
                                      <p:cBhvr>
                                        <p:cTn id="14" dur="1000" fill="hold"/>
                                        <p:tgtEl>
                                          <p:spTgt spid="380930"/>
                                        </p:tgtEl>
                                        <p:attrNameLst>
                                          <p:attrName>fillcolor</p:attrName>
                                        </p:attrNameLst>
                                      </p:cBhvr>
                                      <p:by>
                                        <p:hsl h="10842353" s="0" l="0"/>
                                      </p:by>
                                    </p:animClr>
                                    <p:animClr clrSpc="hsl" dir="cw">
                                      <p:cBhvr>
                                        <p:cTn id="15" dur="1000" fill="hold"/>
                                        <p:tgtEl>
                                          <p:spTgt spid="380930"/>
                                        </p:tgtEl>
                                        <p:attrNameLst>
                                          <p:attrName>stroke.color</p:attrName>
                                        </p:attrNameLst>
                                      </p:cBhvr>
                                      <p:by>
                                        <p:hsl h="10842353" s="0" l="0"/>
                                      </p:by>
                                    </p:animClr>
                                    <p:set>
                                      <p:cBhvr>
                                        <p:cTn id="16" dur="1000" fill="hold"/>
                                        <p:tgtEl>
                                          <p:spTgt spid="380930"/>
                                        </p:tgtEl>
                                        <p:attrNameLst>
                                          <p:attrName>fill.type</p:attrName>
                                        </p:attrNameLst>
                                      </p:cBhvr>
                                      <p:to>
                                        <p:strVal val="solid"/>
                                      </p:to>
                                    </p:set>
                                  </p:childTnLst>
                                </p:cTn>
                              </p:par>
                            </p:childTnLst>
                          </p:cTn>
                        </p:par>
                        <p:par>
                          <p:cTn id="17" fill="hold">
                            <p:stCondLst>
                              <p:cond delay="2000"/>
                            </p:stCondLst>
                            <p:childTnLst>
                              <p:par>
                                <p:cTn id="18" presetID="23" presetClass="emph" presetSubtype="0" fill="hold" grpId="2" nodeType="afterEffect">
                                  <p:stCondLst>
                                    <p:cond delay="0"/>
                                  </p:stCondLst>
                                  <p:childTnLst>
                                    <p:animClr clrSpc="hsl" dir="cw">
                                      <p:cBhvr override="childStyle">
                                        <p:cTn id="19" dur="1000" fill="hold"/>
                                        <p:tgtEl>
                                          <p:spTgt spid="380930"/>
                                        </p:tgtEl>
                                        <p:attrNameLst>
                                          <p:attrName>style.color</p:attrName>
                                        </p:attrNameLst>
                                      </p:cBhvr>
                                      <p:by>
                                        <p:hsl h="10842353" s="0" l="0"/>
                                      </p:by>
                                    </p:animClr>
                                    <p:animClr clrSpc="hsl" dir="cw">
                                      <p:cBhvr>
                                        <p:cTn id="20" dur="1000" fill="hold"/>
                                        <p:tgtEl>
                                          <p:spTgt spid="380930"/>
                                        </p:tgtEl>
                                        <p:attrNameLst>
                                          <p:attrName>fillcolor</p:attrName>
                                        </p:attrNameLst>
                                      </p:cBhvr>
                                      <p:by>
                                        <p:hsl h="10842353" s="0" l="0"/>
                                      </p:by>
                                    </p:animClr>
                                    <p:animClr clrSpc="hsl" dir="cw">
                                      <p:cBhvr>
                                        <p:cTn id="21" dur="1000" fill="hold"/>
                                        <p:tgtEl>
                                          <p:spTgt spid="380930"/>
                                        </p:tgtEl>
                                        <p:attrNameLst>
                                          <p:attrName>stroke.color</p:attrName>
                                        </p:attrNameLst>
                                      </p:cBhvr>
                                      <p:by>
                                        <p:hsl h="10842353" s="0" l="0"/>
                                      </p:by>
                                    </p:animClr>
                                    <p:set>
                                      <p:cBhvr>
                                        <p:cTn id="22" dur="1000" fill="hold"/>
                                        <p:tgtEl>
                                          <p:spTgt spid="380930"/>
                                        </p:tgtEl>
                                        <p:attrNameLst>
                                          <p:attrName>fill.type</p:attrName>
                                        </p:attrNameLst>
                                      </p:cBhvr>
                                      <p:to>
                                        <p:strVal val="solid"/>
                                      </p:to>
                                    </p:set>
                                  </p:childTnLst>
                                </p:cTn>
                              </p:par>
                            </p:childTnLst>
                          </p:cTn>
                        </p:par>
                        <p:par>
                          <p:cTn id="23" fill="hold">
                            <p:stCondLst>
                              <p:cond delay="3000"/>
                            </p:stCondLst>
                            <p:childTnLst>
                              <p:par>
                                <p:cTn id="24" presetID="27" presetClass="entr" presetSubtype="0" fill="hold" nodeType="afterEffect">
                                  <p:stCondLst>
                                    <p:cond delay="0"/>
                                  </p:stCondLst>
                                  <p:iterate type="lt">
                                    <p:tmPct val="50000"/>
                                  </p:iterate>
                                  <p:childTnLst>
                                    <p:set>
                                      <p:cBhvr>
                                        <p:cTn id="25" dur="1" fill="hold">
                                          <p:stCondLst>
                                            <p:cond delay="0"/>
                                          </p:stCondLst>
                                        </p:cTn>
                                        <p:tgtEl>
                                          <p:spTgt spid="380931">
                                            <p:txEl>
                                              <p:pRg st="0" end="0"/>
                                            </p:txEl>
                                          </p:spTgt>
                                        </p:tgtEl>
                                        <p:attrNameLst>
                                          <p:attrName>style.visibility</p:attrName>
                                        </p:attrNameLst>
                                      </p:cBhvr>
                                      <p:to>
                                        <p:strVal val="visible"/>
                                      </p:to>
                                    </p:set>
                                    <p:anim calcmode="discrete" valueType="clr">
                                      <p:cBhvr override="childStyle">
                                        <p:cTn id="26" dur="80"/>
                                        <p:tgtEl>
                                          <p:spTgt spid="380931">
                                            <p:txEl>
                                              <p:pRg st="0" end="0"/>
                                            </p:txEl>
                                          </p:spTgt>
                                        </p:tgtEl>
                                        <p:attrNameLst>
                                          <p:attrName>style.color</p:attrName>
                                        </p:attrNameLst>
                                      </p:cBhvr>
                                      <p:tavLst>
                                        <p:tav tm="0">
                                          <p:val>
                                            <p:clrVal>
                                              <a:srgbClr val="FF5050"/>
                                            </p:clrVal>
                                          </p:val>
                                        </p:tav>
                                        <p:tav tm="50000">
                                          <p:val>
                                            <p:clrVal>
                                              <a:srgbClr val="FF0000"/>
                                            </p:clrVal>
                                          </p:val>
                                        </p:tav>
                                      </p:tavLst>
                                    </p:anim>
                                    <p:anim calcmode="discrete" valueType="clr">
                                      <p:cBhvr>
                                        <p:cTn id="27" dur="80"/>
                                        <p:tgtEl>
                                          <p:spTgt spid="380931">
                                            <p:txEl>
                                              <p:pRg st="0" end="0"/>
                                            </p:txEl>
                                          </p:spTgt>
                                        </p:tgtEl>
                                        <p:attrNameLst>
                                          <p:attrName>fillcolor</p:attrName>
                                        </p:attrNameLst>
                                      </p:cBhvr>
                                      <p:tavLst>
                                        <p:tav tm="0">
                                          <p:val>
                                            <p:clrVal>
                                              <a:schemeClr val="accent2"/>
                                            </p:clrVal>
                                          </p:val>
                                        </p:tav>
                                        <p:tav tm="50000">
                                          <p:val>
                                            <p:clrVal>
                                              <a:schemeClr val="hlink"/>
                                            </p:clrVal>
                                          </p:val>
                                        </p:tav>
                                      </p:tavLst>
                                    </p:anim>
                                    <p:set>
                                      <p:cBhvr>
                                        <p:cTn id="28" dur="80"/>
                                        <p:tgtEl>
                                          <p:spTgt spid="380931">
                                            <p:txEl>
                                              <p:pRg st="0" end="0"/>
                                            </p:txEl>
                                          </p:spTgt>
                                        </p:tgtEl>
                                        <p:attrNameLst>
                                          <p:attrName>fill.type</p:attrName>
                                        </p:attrNameLst>
                                      </p:cBhvr>
                                      <p:to>
                                        <p:strVal val="solid"/>
                                      </p:to>
                                    </p:set>
                                  </p:childTnLst>
                                </p:cTn>
                              </p:par>
                            </p:childTnLst>
                          </p:cTn>
                        </p:par>
                        <p:par>
                          <p:cTn id="29" fill="hold">
                            <p:stCondLst>
                              <p:cond delay="8840"/>
                            </p:stCondLst>
                            <p:childTnLst>
                              <p:par>
                                <p:cTn id="30" presetID="27" presetClass="entr" presetSubtype="0" fill="hold" nodeType="afterEffect">
                                  <p:stCondLst>
                                    <p:cond delay="0"/>
                                  </p:stCondLst>
                                  <p:iterate type="lt">
                                    <p:tmPct val="50000"/>
                                  </p:iterate>
                                  <p:childTnLst>
                                    <p:set>
                                      <p:cBhvr>
                                        <p:cTn id="31" dur="1" fill="hold">
                                          <p:stCondLst>
                                            <p:cond delay="0"/>
                                          </p:stCondLst>
                                        </p:cTn>
                                        <p:tgtEl>
                                          <p:spTgt spid="380931">
                                            <p:txEl>
                                              <p:pRg st="1" end="1"/>
                                            </p:txEl>
                                          </p:spTgt>
                                        </p:tgtEl>
                                        <p:attrNameLst>
                                          <p:attrName>style.visibility</p:attrName>
                                        </p:attrNameLst>
                                      </p:cBhvr>
                                      <p:to>
                                        <p:strVal val="visible"/>
                                      </p:to>
                                    </p:set>
                                    <p:anim calcmode="discrete" valueType="clr">
                                      <p:cBhvr override="childStyle">
                                        <p:cTn id="32" dur="80"/>
                                        <p:tgtEl>
                                          <p:spTgt spid="380931">
                                            <p:txEl>
                                              <p:pRg st="1" end="1"/>
                                            </p:txEl>
                                          </p:spTgt>
                                        </p:tgtEl>
                                        <p:attrNameLst>
                                          <p:attrName>style.color</p:attrName>
                                        </p:attrNameLst>
                                      </p:cBhvr>
                                      <p:tavLst>
                                        <p:tav tm="0">
                                          <p:val>
                                            <p:clrVal>
                                              <a:srgbClr val="FF5050"/>
                                            </p:clrVal>
                                          </p:val>
                                        </p:tav>
                                        <p:tav tm="50000">
                                          <p:val>
                                            <p:clrVal>
                                              <a:srgbClr val="FF0000"/>
                                            </p:clrVal>
                                          </p:val>
                                        </p:tav>
                                      </p:tavLst>
                                    </p:anim>
                                    <p:anim calcmode="discrete" valueType="clr">
                                      <p:cBhvr>
                                        <p:cTn id="33" dur="80"/>
                                        <p:tgtEl>
                                          <p:spTgt spid="380931">
                                            <p:txEl>
                                              <p:pRg st="1" end="1"/>
                                            </p:txEl>
                                          </p:spTgt>
                                        </p:tgtEl>
                                        <p:attrNameLst>
                                          <p:attrName>fillcolor</p:attrName>
                                        </p:attrNameLst>
                                      </p:cBhvr>
                                      <p:tavLst>
                                        <p:tav tm="0">
                                          <p:val>
                                            <p:clrVal>
                                              <a:schemeClr val="accent2"/>
                                            </p:clrVal>
                                          </p:val>
                                        </p:tav>
                                        <p:tav tm="50000">
                                          <p:val>
                                            <p:clrVal>
                                              <a:schemeClr val="hlink"/>
                                            </p:clrVal>
                                          </p:val>
                                        </p:tav>
                                      </p:tavLst>
                                    </p:anim>
                                    <p:set>
                                      <p:cBhvr>
                                        <p:cTn id="34" dur="80"/>
                                        <p:tgtEl>
                                          <p:spTgt spid="380931">
                                            <p:txEl>
                                              <p:pRg st="1" end="1"/>
                                            </p:txEl>
                                          </p:spTgt>
                                        </p:tgtEl>
                                        <p:attrNameLst>
                                          <p:attrName>fill.type</p:attrName>
                                        </p:attrNameLst>
                                      </p:cBhvr>
                                      <p:to>
                                        <p:strVal val="solid"/>
                                      </p:to>
                                    </p:set>
                                  </p:childTnLst>
                                </p:cTn>
                              </p:par>
                            </p:childTnLst>
                          </p:cTn>
                        </p:par>
                        <p:par>
                          <p:cTn id="35" fill="hold">
                            <p:stCondLst>
                              <p:cond delay="9560"/>
                            </p:stCondLst>
                            <p:childTnLst>
                              <p:par>
                                <p:cTn id="36" presetID="27" presetClass="entr" presetSubtype="0" fill="hold" nodeType="afterEffect">
                                  <p:stCondLst>
                                    <p:cond delay="0"/>
                                  </p:stCondLst>
                                  <p:iterate type="lt">
                                    <p:tmPct val="50000"/>
                                  </p:iterate>
                                  <p:childTnLst>
                                    <p:set>
                                      <p:cBhvr>
                                        <p:cTn id="37" dur="1" fill="hold">
                                          <p:stCondLst>
                                            <p:cond delay="0"/>
                                          </p:stCondLst>
                                        </p:cTn>
                                        <p:tgtEl>
                                          <p:spTgt spid="380931">
                                            <p:txEl>
                                              <p:pRg st="2" end="2"/>
                                            </p:txEl>
                                          </p:spTgt>
                                        </p:tgtEl>
                                        <p:attrNameLst>
                                          <p:attrName>style.visibility</p:attrName>
                                        </p:attrNameLst>
                                      </p:cBhvr>
                                      <p:to>
                                        <p:strVal val="visible"/>
                                      </p:to>
                                    </p:set>
                                    <p:anim calcmode="discrete" valueType="clr">
                                      <p:cBhvr override="childStyle">
                                        <p:cTn id="38" dur="80"/>
                                        <p:tgtEl>
                                          <p:spTgt spid="380931">
                                            <p:txEl>
                                              <p:pRg st="2" end="2"/>
                                            </p:txEl>
                                          </p:spTgt>
                                        </p:tgtEl>
                                        <p:attrNameLst>
                                          <p:attrName>style.color</p:attrName>
                                        </p:attrNameLst>
                                      </p:cBhvr>
                                      <p:tavLst>
                                        <p:tav tm="0">
                                          <p:val>
                                            <p:clrVal>
                                              <a:srgbClr val="FF5050"/>
                                            </p:clrVal>
                                          </p:val>
                                        </p:tav>
                                        <p:tav tm="50000">
                                          <p:val>
                                            <p:clrVal>
                                              <a:srgbClr val="FF0000"/>
                                            </p:clrVal>
                                          </p:val>
                                        </p:tav>
                                      </p:tavLst>
                                    </p:anim>
                                    <p:anim calcmode="discrete" valueType="clr">
                                      <p:cBhvr>
                                        <p:cTn id="39" dur="80"/>
                                        <p:tgtEl>
                                          <p:spTgt spid="380931">
                                            <p:txEl>
                                              <p:pRg st="2" end="2"/>
                                            </p:txEl>
                                          </p:spTgt>
                                        </p:tgtEl>
                                        <p:attrNameLst>
                                          <p:attrName>fillcolor</p:attrName>
                                        </p:attrNameLst>
                                      </p:cBhvr>
                                      <p:tavLst>
                                        <p:tav tm="0">
                                          <p:val>
                                            <p:clrVal>
                                              <a:schemeClr val="accent2"/>
                                            </p:clrVal>
                                          </p:val>
                                        </p:tav>
                                        <p:tav tm="50000">
                                          <p:val>
                                            <p:clrVal>
                                              <a:schemeClr val="hlink"/>
                                            </p:clrVal>
                                          </p:val>
                                        </p:tav>
                                      </p:tavLst>
                                    </p:anim>
                                    <p:set>
                                      <p:cBhvr>
                                        <p:cTn id="40" dur="80"/>
                                        <p:tgtEl>
                                          <p:spTgt spid="380931">
                                            <p:txEl>
                                              <p:pRg st="2" end="2"/>
                                            </p:txEl>
                                          </p:spTgt>
                                        </p:tgtEl>
                                        <p:attrNameLst>
                                          <p:attrName>fill.type</p:attrName>
                                        </p:attrNameLst>
                                      </p:cBhvr>
                                      <p:to>
                                        <p:strVal val="solid"/>
                                      </p:to>
                                    </p:set>
                                  </p:childTnLst>
                                </p:cTn>
                              </p:par>
                            </p:childTnLst>
                          </p:cTn>
                        </p:par>
                        <p:par>
                          <p:cTn id="41" fill="hold">
                            <p:stCondLst>
                              <p:cond delay="10520"/>
                            </p:stCondLst>
                            <p:childTnLst>
                              <p:par>
                                <p:cTn id="42" presetID="27" presetClass="entr" presetSubtype="0" fill="hold" nodeType="afterEffect">
                                  <p:stCondLst>
                                    <p:cond delay="0"/>
                                  </p:stCondLst>
                                  <p:iterate type="lt">
                                    <p:tmPct val="50000"/>
                                  </p:iterate>
                                  <p:childTnLst>
                                    <p:set>
                                      <p:cBhvr>
                                        <p:cTn id="43" dur="1" fill="hold">
                                          <p:stCondLst>
                                            <p:cond delay="0"/>
                                          </p:stCondLst>
                                        </p:cTn>
                                        <p:tgtEl>
                                          <p:spTgt spid="380931">
                                            <p:txEl>
                                              <p:pRg st="3" end="3"/>
                                            </p:txEl>
                                          </p:spTgt>
                                        </p:tgtEl>
                                        <p:attrNameLst>
                                          <p:attrName>style.visibility</p:attrName>
                                        </p:attrNameLst>
                                      </p:cBhvr>
                                      <p:to>
                                        <p:strVal val="visible"/>
                                      </p:to>
                                    </p:set>
                                    <p:anim calcmode="discrete" valueType="clr">
                                      <p:cBhvr override="childStyle">
                                        <p:cTn id="44" dur="80"/>
                                        <p:tgtEl>
                                          <p:spTgt spid="380931">
                                            <p:txEl>
                                              <p:pRg st="3" end="3"/>
                                            </p:txEl>
                                          </p:spTgt>
                                        </p:tgtEl>
                                        <p:attrNameLst>
                                          <p:attrName>style.color</p:attrName>
                                        </p:attrNameLst>
                                      </p:cBhvr>
                                      <p:tavLst>
                                        <p:tav tm="0">
                                          <p:val>
                                            <p:clrVal>
                                              <a:srgbClr val="FF5050"/>
                                            </p:clrVal>
                                          </p:val>
                                        </p:tav>
                                        <p:tav tm="50000">
                                          <p:val>
                                            <p:clrVal>
                                              <a:srgbClr val="FF0000"/>
                                            </p:clrVal>
                                          </p:val>
                                        </p:tav>
                                      </p:tavLst>
                                    </p:anim>
                                    <p:anim calcmode="discrete" valueType="clr">
                                      <p:cBhvr>
                                        <p:cTn id="45" dur="80"/>
                                        <p:tgtEl>
                                          <p:spTgt spid="380931">
                                            <p:txEl>
                                              <p:pRg st="3" end="3"/>
                                            </p:txEl>
                                          </p:spTgt>
                                        </p:tgtEl>
                                        <p:attrNameLst>
                                          <p:attrName>fillcolor</p:attrName>
                                        </p:attrNameLst>
                                      </p:cBhvr>
                                      <p:tavLst>
                                        <p:tav tm="0">
                                          <p:val>
                                            <p:clrVal>
                                              <a:schemeClr val="accent2"/>
                                            </p:clrVal>
                                          </p:val>
                                        </p:tav>
                                        <p:tav tm="50000">
                                          <p:val>
                                            <p:clrVal>
                                              <a:schemeClr val="hlink"/>
                                            </p:clrVal>
                                          </p:val>
                                        </p:tav>
                                      </p:tavLst>
                                    </p:anim>
                                    <p:set>
                                      <p:cBhvr>
                                        <p:cTn id="46" dur="80"/>
                                        <p:tgtEl>
                                          <p:spTgt spid="380931">
                                            <p:txEl>
                                              <p:pRg st="3" end="3"/>
                                            </p:txEl>
                                          </p:spTgt>
                                        </p:tgtEl>
                                        <p:attrNameLst>
                                          <p:attrName>fill.type</p:attrName>
                                        </p:attrNameLst>
                                      </p:cBhvr>
                                      <p:to>
                                        <p:strVal val="solid"/>
                                      </p:to>
                                    </p:set>
                                  </p:childTnLst>
                                </p:cTn>
                              </p:par>
                            </p:childTnLst>
                          </p:cTn>
                        </p:par>
                        <p:par>
                          <p:cTn id="47" fill="hold">
                            <p:stCondLst>
                              <p:cond delay="11520"/>
                            </p:stCondLst>
                            <p:childTnLst>
                              <p:par>
                                <p:cTn id="48" presetID="27" presetClass="entr" presetSubtype="0" fill="hold" nodeType="afterEffect">
                                  <p:stCondLst>
                                    <p:cond delay="0"/>
                                  </p:stCondLst>
                                  <p:iterate type="lt">
                                    <p:tmPct val="50000"/>
                                  </p:iterate>
                                  <p:childTnLst>
                                    <p:set>
                                      <p:cBhvr>
                                        <p:cTn id="49" dur="1" fill="hold">
                                          <p:stCondLst>
                                            <p:cond delay="0"/>
                                          </p:stCondLst>
                                        </p:cTn>
                                        <p:tgtEl>
                                          <p:spTgt spid="380931">
                                            <p:txEl>
                                              <p:pRg st="4" end="4"/>
                                            </p:txEl>
                                          </p:spTgt>
                                        </p:tgtEl>
                                        <p:attrNameLst>
                                          <p:attrName>style.visibility</p:attrName>
                                        </p:attrNameLst>
                                      </p:cBhvr>
                                      <p:to>
                                        <p:strVal val="visible"/>
                                      </p:to>
                                    </p:set>
                                    <p:anim calcmode="discrete" valueType="clr">
                                      <p:cBhvr override="childStyle">
                                        <p:cTn id="50" dur="80"/>
                                        <p:tgtEl>
                                          <p:spTgt spid="380931">
                                            <p:txEl>
                                              <p:pRg st="4" end="4"/>
                                            </p:txEl>
                                          </p:spTgt>
                                        </p:tgtEl>
                                        <p:attrNameLst>
                                          <p:attrName>style.color</p:attrName>
                                        </p:attrNameLst>
                                      </p:cBhvr>
                                      <p:tavLst>
                                        <p:tav tm="0">
                                          <p:val>
                                            <p:clrVal>
                                              <a:srgbClr val="FF5050"/>
                                            </p:clrVal>
                                          </p:val>
                                        </p:tav>
                                        <p:tav tm="50000">
                                          <p:val>
                                            <p:clrVal>
                                              <a:srgbClr val="FF0000"/>
                                            </p:clrVal>
                                          </p:val>
                                        </p:tav>
                                      </p:tavLst>
                                    </p:anim>
                                    <p:anim calcmode="discrete" valueType="clr">
                                      <p:cBhvr>
                                        <p:cTn id="51" dur="80"/>
                                        <p:tgtEl>
                                          <p:spTgt spid="380931">
                                            <p:txEl>
                                              <p:pRg st="4" end="4"/>
                                            </p:txEl>
                                          </p:spTgt>
                                        </p:tgtEl>
                                        <p:attrNameLst>
                                          <p:attrName>fillcolor</p:attrName>
                                        </p:attrNameLst>
                                      </p:cBhvr>
                                      <p:tavLst>
                                        <p:tav tm="0">
                                          <p:val>
                                            <p:clrVal>
                                              <a:schemeClr val="accent2"/>
                                            </p:clrVal>
                                          </p:val>
                                        </p:tav>
                                        <p:tav tm="50000">
                                          <p:val>
                                            <p:clrVal>
                                              <a:schemeClr val="hlink"/>
                                            </p:clrVal>
                                          </p:val>
                                        </p:tav>
                                      </p:tavLst>
                                    </p:anim>
                                    <p:set>
                                      <p:cBhvr>
                                        <p:cTn id="52" dur="80"/>
                                        <p:tgtEl>
                                          <p:spTgt spid="380931">
                                            <p:txEl>
                                              <p:pRg st="4" end="4"/>
                                            </p:txEl>
                                          </p:spTgt>
                                        </p:tgtEl>
                                        <p:attrNameLst>
                                          <p:attrName>fill.type</p:attrName>
                                        </p:attrNameLst>
                                      </p:cBhvr>
                                      <p:to>
                                        <p:strVal val="solid"/>
                                      </p:to>
                                    </p:set>
                                  </p:childTnLst>
                                </p:cTn>
                              </p:par>
                            </p:childTnLst>
                          </p:cTn>
                        </p:par>
                        <p:par>
                          <p:cTn id="53" fill="hold">
                            <p:stCondLst>
                              <p:cond delay="12600"/>
                            </p:stCondLst>
                            <p:childTnLst>
                              <p:par>
                                <p:cTn id="54" presetID="27" presetClass="entr" presetSubtype="0" fill="hold" nodeType="afterEffect">
                                  <p:stCondLst>
                                    <p:cond delay="0"/>
                                  </p:stCondLst>
                                  <p:iterate type="lt">
                                    <p:tmPct val="50000"/>
                                  </p:iterate>
                                  <p:childTnLst>
                                    <p:set>
                                      <p:cBhvr>
                                        <p:cTn id="55" dur="1" fill="hold">
                                          <p:stCondLst>
                                            <p:cond delay="0"/>
                                          </p:stCondLst>
                                        </p:cTn>
                                        <p:tgtEl>
                                          <p:spTgt spid="380931">
                                            <p:txEl>
                                              <p:pRg st="5" end="5"/>
                                            </p:txEl>
                                          </p:spTgt>
                                        </p:tgtEl>
                                        <p:attrNameLst>
                                          <p:attrName>style.visibility</p:attrName>
                                        </p:attrNameLst>
                                      </p:cBhvr>
                                      <p:to>
                                        <p:strVal val="visible"/>
                                      </p:to>
                                    </p:set>
                                    <p:anim calcmode="discrete" valueType="clr">
                                      <p:cBhvr override="childStyle">
                                        <p:cTn id="56" dur="80"/>
                                        <p:tgtEl>
                                          <p:spTgt spid="380931">
                                            <p:txEl>
                                              <p:pRg st="5" end="5"/>
                                            </p:txEl>
                                          </p:spTgt>
                                        </p:tgtEl>
                                        <p:attrNameLst>
                                          <p:attrName>style.color</p:attrName>
                                        </p:attrNameLst>
                                      </p:cBhvr>
                                      <p:tavLst>
                                        <p:tav tm="0">
                                          <p:val>
                                            <p:clrVal>
                                              <a:srgbClr val="FF5050"/>
                                            </p:clrVal>
                                          </p:val>
                                        </p:tav>
                                        <p:tav tm="50000">
                                          <p:val>
                                            <p:clrVal>
                                              <a:srgbClr val="FF0000"/>
                                            </p:clrVal>
                                          </p:val>
                                        </p:tav>
                                      </p:tavLst>
                                    </p:anim>
                                    <p:anim calcmode="discrete" valueType="clr">
                                      <p:cBhvr>
                                        <p:cTn id="57" dur="80"/>
                                        <p:tgtEl>
                                          <p:spTgt spid="380931">
                                            <p:txEl>
                                              <p:pRg st="5" end="5"/>
                                            </p:txEl>
                                          </p:spTgt>
                                        </p:tgtEl>
                                        <p:attrNameLst>
                                          <p:attrName>fillcolor</p:attrName>
                                        </p:attrNameLst>
                                      </p:cBhvr>
                                      <p:tavLst>
                                        <p:tav tm="0">
                                          <p:val>
                                            <p:clrVal>
                                              <a:schemeClr val="accent2"/>
                                            </p:clrVal>
                                          </p:val>
                                        </p:tav>
                                        <p:tav tm="50000">
                                          <p:val>
                                            <p:clrVal>
                                              <a:schemeClr val="hlink"/>
                                            </p:clrVal>
                                          </p:val>
                                        </p:tav>
                                      </p:tavLst>
                                    </p:anim>
                                    <p:set>
                                      <p:cBhvr>
                                        <p:cTn id="58" dur="80"/>
                                        <p:tgtEl>
                                          <p:spTgt spid="380931">
                                            <p:txEl>
                                              <p:pRg st="5" end="5"/>
                                            </p:txEl>
                                          </p:spTgt>
                                        </p:tgtEl>
                                        <p:attrNameLst>
                                          <p:attrName>fill.type</p:attrName>
                                        </p:attrNameLst>
                                      </p:cBhvr>
                                      <p:to>
                                        <p:strVal val="solid"/>
                                      </p:to>
                                    </p:set>
                                  </p:childTnLst>
                                </p:cTn>
                              </p:par>
                            </p:childTnLst>
                          </p:cTn>
                        </p:par>
                        <p:par>
                          <p:cTn id="59" fill="hold">
                            <p:stCondLst>
                              <p:cond delay="13480"/>
                            </p:stCondLst>
                            <p:childTnLst>
                              <p:par>
                                <p:cTn id="60" presetID="27" presetClass="entr" presetSubtype="0" fill="hold" nodeType="afterEffect">
                                  <p:stCondLst>
                                    <p:cond delay="0"/>
                                  </p:stCondLst>
                                  <p:iterate type="lt">
                                    <p:tmPct val="50000"/>
                                  </p:iterate>
                                  <p:childTnLst>
                                    <p:set>
                                      <p:cBhvr>
                                        <p:cTn id="61" dur="1" fill="hold">
                                          <p:stCondLst>
                                            <p:cond delay="0"/>
                                          </p:stCondLst>
                                        </p:cTn>
                                        <p:tgtEl>
                                          <p:spTgt spid="380931">
                                            <p:txEl>
                                              <p:pRg st="6" end="6"/>
                                            </p:txEl>
                                          </p:spTgt>
                                        </p:tgtEl>
                                        <p:attrNameLst>
                                          <p:attrName>style.visibility</p:attrName>
                                        </p:attrNameLst>
                                      </p:cBhvr>
                                      <p:to>
                                        <p:strVal val="visible"/>
                                      </p:to>
                                    </p:set>
                                    <p:anim calcmode="discrete" valueType="clr">
                                      <p:cBhvr override="childStyle">
                                        <p:cTn id="62" dur="80"/>
                                        <p:tgtEl>
                                          <p:spTgt spid="380931">
                                            <p:txEl>
                                              <p:pRg st="6" end="6"/>
                                            </p:txEl>
                                          </p:spTgt>
                                        </p:tgtEl>
                                        <p:attrNameLst>
                                          <p:attrName>style.color</p:attrName>
                                        </p:attrNameLst>
                                      </p:cBhvr>
                                      <p:tavLst>
                                        <p:tav tm="0">
                                          <p:val>
                                            <p:clrVal>
                                              <a:srgbClr val="FF5050"/>
                                            </p:clrVal>
                                          </p:val>
                                        </p:tav>
                                        <p:tav tm="50000">
                                          <p:val>
                                            <p:clrVal>
                                              <a:srgbClr val="FF0000"/>
                                            </p:clrVal>
                                          </p:val>
                                        </p:tav>
                                      </p:tavLst>
                                    </p:anim>
                                    <p:anim calcmode="discrete" valueType="clr">
                                      <p:cBhvr>
                                        <p:cTn id="63" dur="80"/>
                                        <p:tgtEl>
                                          <p:spTgt spid="380931">
                                            <p:txEl>
                                              <p:pRg st="6" end="6"/>
                                            </p:txEl>
                                          </p:spTgt>
                                        </p:tgtEl>
                                        <p:attrNameLst>
                                          <p:attrName>fillcolor</p:attrName>
                                        </p:attrNameLst>
                                      </p:cBhvr>
                                      <p:tavLst>
                                        <p:tav tm="0">
                                          <p:val>
                                            <p:clrVal>
                                              <a:schemeClr val="accent2"/>
                                            </p:clrVal>
                                          </p:val>
                                        </p:tav>
                                        <p:tav tm="50000">
                                          <p:val>
                                            <p:clrVal>
                                              <a:schemeClr val="hlink"/>
                                            </p:clrVal>
                                          </p:val>
                                        </p:tav>
                                      </p:tavLst>
                                    </p:anim>
                                    <p:set>
                                      <p:cBhvr>
                                        <p:cTn id="64" dur="80"/>
                                        <p:tgtEl>
                                          <p:spTgt spid="380931">
                                            <p:txEl>
                                              <p:pRg st="6" end="6"/>
                                            </p:txEl>
                                          </p:spTgt>
                                        </p:tgtEl>
                                        <p:attrNameLst>
                                          <p:attrName>fill.type</p:attrName>
                                        </p:attrNameLst>
                                      </p:cBhvr>
                                      <p:to>
                                        <p:strVal val="solid"/>
                                      </p:to>
                                    </p:set>
                                  </p:childTnLst>
                                </p:cTn>
                              </p:par>
                            </p:childTnLst>
                          </p:cTn>
                        </p:par>
                        <p:par>
                          <p:cTn id="65" fill="hold">
                            <p:stCondLst>
                              <p:cond delay="14480"/>
                            </p:stCondLst>
                            <p:childTnLst>
                              <p:par>
                                <p:cTn id="66" presetID="27" presetClass="entr" presetSubtype="0" fill="hold" nodeType="afterEffect">
                                  <p:stCondLst>
                                    <p:cond delay="0"/>
                                  </p:stCondLst>
                                  <p:iterate type="lt">
                                    <p:tmPct val="50000"/>
                                  </p:iterate>
                                  <p:childTnLst>
                                    <p:set>
                                      <p:cBhvr>
                                        <p:cTn id="67" dur="1" fill="hold">
                                          <p:stCondLst>
                                            <p:cond delay="0"/>
                                          </p:stCondLst>
                                        </p:cTn>
                                        <p:tgtEl>
                                          <p:spTgt spid="380931">
                                            <p:txEl>
                                              <p:pRg st="7" end="7"/>
                                            </p:txEl>
                                          </p:spTgt>
                                        </p:tgtEl>
                                        <p:attrNameLst>
                                          <p:attrName>style.visibility</p:attrName>
                                        </p:attrNameLst>
                                      </p:cBhvr>
                                      <p:to>
                                        <p:strVal val="visible"/>
                                      </p:to>
                                    </p:set>
                                    <p:anim calcmode="discrete" valueType="clr">
                                      <p:cBhvr override="childStyle">
                                        <p:cTn id="68" dur="80"/>
                                        <p:tgtEl>
                                          <p:spTgt spid="380931">
                                            <p:txEl>
                                              <p:pRg st="7" end="7"/>
                                            </p:txEl>
                                          </p:spTgt>
                                        </p:tgtEl>
                                        <p:attrNameLst>
                                          <p:attrName>style.color</p:attrName>
                                        </p:attrNameLst>
                                      </p:cBhvr>
                                      <p:tavLst>
                                        <p:tav tm="0">
                                          <p:val>
                                            <p:clrVal>
                                              <a:srgbClr val="FF5050"/>
                                            </p:clrVal>
                                          </p:val>
                                        </p:tav>
                                        <p:tav tm="50000">
                                          <p:val>
                                            <p:clrVal>
                                              <a:srgbClr val="FF0000"/>
                                            </p:clrVal>
                                          </p:val>
                                        </p:tav>
                                      </p:tavLst>
                                    </p:anim>
                                    <p:anim calcmode="discrete" valueType="clr">
                                      <p:cBhvr>
                                        <p:cTn id="69" dur="80"/>
                                        <p:tgtEl>
                                          <p:spTgt spid="380931">
                                            <p:txEl>
                                              <p:pRg st="7" end="7"/>
                                            </p:txEl>
                                          </p:spTgt>
                                        </p:tgtEl>
                                        <p:attrNameLst>
                                          <p:attrName>fillcolor</p:attrName>
                                        </p:attrNameLst>
                                      </p:cBhvr>
                                      <p:tavLst>
                                        <p:tav tm="0">
                                          <p:val>
                                            <p:clrVal>
                                              <a:schemeClr val="accent2"/>
                                            </p:clrVal>
                                          </p:val>
                                        </p:tav>
                                        <p:tav tm="50000">
                                          <p:val>
                                            <p:clrVal>
                                              <a:schemeClr val="hlink"/>
                                            </p:clrVal>
                                          </p:val>
                                        </p:tav>
                                      </p:tavLst>
                                    </p:anim>
                                    <p:set>
                                      <p:cBhvr>
                                        <p:cTn id="70" dur="80"/>
                                        <p:tgtEl>
                                          <p:spTgt spid="380931">
                                            <p:txEl>
                                              <p:pRg st="7" end="7"/>
                                            </p:txEl>
                                          </p:spTgt>
                                        </p:tgtEl>
                                        <p:attrNameLst>
                                          <p:attrName>fill.type</p:attrName>
                                        </p:attrNameLst>
                                      </p:cBhvr>
                                      <p:to>
                                        <p:strVal val="solid"/>
                                      </p:to>
                                    </p:set>
                                  </p:childTnLst>
                                </p:cTn>
                              </p:par>
                            </p:childTnLst>
                          </p:cTn>
                        </p:par>
                      </p:childTnLst>
                    </p:cTn>
                  </p:par>
                  <p:par>
                    <p:cTn id="71" fill="hold">
                      <p:stCondLst>
                        <p:cond delay="indefinite"/>
                      </p:stCondLst>
                      <p:childTnLst>
                        <p:par>
                          <p:cTn id="72" fill="hold">
                            <p:stCondLst>
                              <p:cond delay="0"/>
                            </p:stCondLst>
                            <p:childTnLst>
                              <p:par>
                                <p:cTn id="73" presetID="49" presetClass="exit" presetSubtype="0" accel="100000" fill="hold" nodeType="clickEffect">
                                  <p:stCondLst>
                                    <p:cond delay="0"/>
                                  </p:stCondLst>
                                  <p:iterate type="lt">
                                    <p:tmPct val="0"/>
                                  </p:iterate>
                                  <p:childTnLst>
                                    <p:anim calcmode="lin" valueType="num">
                                      <p:cBhvr>
                                        <p:cTn id="74" dur="1000"/>
                                        <p:tgtEl>
                                          <p:spTgt spid="380931">
                                            <p:txEl>
                                              <p:pRg st="0" end="0"/>
                                            </p:txEl>
                                          </p:spTgt>
                                        </p:tgtEl>
                                        <p:attrNameLst>
                                          <p:attrName>ppt_w</p:attrName>
                                        </p:attrNameLst>
                                      </p:cBhvr>
                                      <p:tavLst>
                                        <p:tav tm="0">
                                          <p:val>
                                            <p:strVal val="ppt_w"/>
                                          </p:val>
                                        </p:tav>
                                        <p:tav tm="100000">
                                          <p:val>
                                            <p:fltVal val="0"/>
                                          </p:val>
                                        </p:tav>
                                      </p:tavLst>
                                    </p:anim>
                                    <p:anim calcmode="lin" valueType="num">
                                      <p:cBhvr>
                                        <p:cTn id="75" dur="1000"/>
                                        <p:tgtEl>
                                          <p:spTgt spid="380931">
                                            <p:txEl>
                                              <p:pRg st="0" end="0"/>
                                            </p:txEl>
                                          </p:spTgt>
                                        </p:tgtEl>
                                        <p:attrNameLst>
                                          <p:attrName>ppt_h</p:attrName>
                                        </p:attrNameLst>
                                      </p:cBhvr>
                                      <p:tavLst>
                                        <p:tav tm="0">
                                          <p:val>
                                            <p:strVal val="ppt_h"/>
                                          </p:val>
                                        </p:tav>
                                        <p:tav tm="100000">
                                          <p:val>
                                            <p:fltVal val="0"/>
                                          </p:val>
                                        </p:tav>
                                      </p:tavLst>
                                    </p:anim>
                                    <p:anim calcmode="lin" valueType="num">
                                      <p:cBhvr>
                                        <p:cTn id="76" dur="1000"/>
                                        <p:tgtEl>
                                          <p:spTgt spid="380931">
                                            <p:txEl>
                                              <p:pRg st="0" end="0"/>
                                            </p:txEl>
                                          </p:spTgt>
                                        </p:tgtEl>
                                        <p:attrNameLst>
                                          <p:attrName>style.rotation</p:attrName>
                                        </p:attrNameLst>
                                      </p:cBhvr>
                                      <p:tavLst>
                                        <p:tav tm="0">
                                          <p:val>
                                            <p:fltVal val="0"/>
                                          </p:val>
                                        </p:tav>
                                        <p:tav tm="100000">
                                          <p:val>
                                            <p:fltVal val="360"/>
                                          </p:val>
                                        </p:tav>
                                      </p:tavLst>
                                    </p:anim>
                                    <p:animEffect transition="out" filter="fade">
                                      <p:cBhvr>
                                        <p:cTn id="77" dur="1000"/>
                                        <p:tgtEl>
                                          <p:spTgt spid="380931">
                                            <p:txEl>
                                              <p:pRg st="0" end="0"/>
                                            </p:txEl>
                                          </p:spTgt>
                                        </p:tgtEl>
                                      </p:cBhvr>
                                    </p:animEffect>
                                    <p:set>
                                      <p:cBhvr>
                                        <p:cTn id="78" dur="1" fill="hold">
                                          <p:stCondLst>
                                            <p:cond delay="999"/>
                                          </p:stCondLst>
                                        </p:cTn>
                                        <p:tgtEl>
                                          <p:spTgt spid="380931">
                                            <p:txEl>
                                              <p:pRg st="0" end="0"/>
                                            </p:txEl>
                                          </p:spTgt>
                                        </p:tgtEl>
                                        <p:attrNameLst>
                                          <p:attrName>style.visibility</p:attrName>
                                        </p:attrNameLst>
                                      </p:cBhvr>
                                      <p:to>
                                        <p:strVal val="hidden"/>
                                      </p:to>
                                    </p:set>
                                  </p:childTnLst>
                                </p:cTn>
                              </p:par>
                              <p:par>
                                <p:cTn id="79" presetID="49" presetClass="exit" presetSubtype="0" accel="100000" fill="hold" nodeType="withEffect">
                                  <p:stCondLst>
                                    <p:cond delay="0"/>
                                  </p:stCondLst>
                                  <p:iterate type="lt">
                                    <p:tmPct val="0"/>
                                  </p:iterate>
                                  <p:childTnLst>
                                    <p:anim calcmode="lin" valueType="num">
                                      <p:cBhvr>
                                        <p:cTn id="80" dur="1000"/>
                                        <p:tgtEl>
                                          <p:spTgt spid="380931">
                                            <p:txEl>
                                              <p:pRg st="1" end="1"/>
                                            </p:txEl>
                                          </p:spTgt>
                                        </p:tgtEl>
                                        <p:attrNameLst>
                                          <p:attrName>ppt_w</p:attrName>
                                        </p:attrNameLst>
                                      </p:cBhvr>
                                      <p:tavLst>
                                        <p:tav tm="0">
                                          <p:val>
                                            <p:strVal val="ppt_w"/>
                                          </p:val>
                                        </p:tav>
                                        <p:tav tm="100000">
                                          <p:val>
                                            <p:fltVal val="0"/>
                                          </p:val>
                                        </p:tav>
                                      </p:tavLst>
                                    </p:anim>
                                    <p:anim calcmode="lin" valueType="num">
                                      <p:cBhvr>
                                        <p:cTn id="81" dur="1000"/>
                                        <p:tgtEl>
                                          <p:spTgt spid="380931">
                                            <p:txEl>
                                              <p:pRg st="1" end="1"/>
                                            </p:txEl>
                                          </p:spTgt>
                                        </p:tgtEl>
                                        <p:attrNameLst>
                                          <p:attrName>ppt_h</p:attrName>
                                        </p:attrNameLst>
                                      </p:cBhvr>
                                      <p:tavLst>
                                        <p:tav tm="0">
                                          <p:val>
                                            <p:strVal val="ppt_h"/>
                                          </p:val>
                                        </p:tav>
                                        <p:tav tm="100000">
                                          <p:val>
                                            <p:fltVal val="0"/>
                                          </p:val>
                                        </p:tav>
                                      </p:tavLst>
                                    </p:anim>
                                    <p:anim calcmode="lin" valueType="num">
                                      <p:cBhvr>
                                        <p:cTn id="82" dur="1000"/>
                                        <p:tgtEl>
                                          <p:spTgt spid="380931">
                                            <p:txEl>
                                              <p:pRg st="1" end="1"/>
                                            </p:txEl>
                                          </p:spTgt>
                                        </p:tgtEl>
                                        <p:attrNameLst>
                                          <p:attrName>style.rotation</p:attrName>
                                        </p:attrNameLst>
                                      </p:cBhvr>
                                      <p:tavLst>
                                        <p:tav tm="0">
                                          <p:val>
                                            <p:fltVal val="0"/>
                                          </p:val>
                                        </p:tav>
                                        <p:tav tm="100000">
                                          <p:val>
                                            <p:fltVal val="360"/>
                                          </p:val>
                                        </p:tav>
                                      </p:tavLst>
                                    </p:anim>
                                    <p:animEffect transition="out" filter="fade">
                                      <p:cBhvr>
                                        <p:cTn id="83" dur="1000"/>
                                        <p:tgtEl>
                                          <p:spTgt spid="380931">
                                            <p:txEl>
                                              <p:pRg st="1" end="1"/>
                                            </p:txEl>
                                          </p:spTgt>
                                        </p:tgtEl>
                                      </p:cBhvr>
                                    </p:animEffect>
                                    <p:set>
                                      <p:cBhvr>
                                        <p:cTn id="84" dur="1" fill="hold">
                                          <p:stCondLst>
                                            <p:cond delay="999"/>
                                          </p:stCondLst>
                                        </p:cTn>
                                        <p:tgtEl>
                                          <p:spTgt spid="380931">
                                            <p:txEl>
                                              <p:pRg st="1" end="1"/>
                                            </p:txEl>
                                          </p:spTgt>
                                        </p:tgtEl>
                                        <p:attrNameLst>
                                          <p:attrName>style.visibility</p:attrName>
                                        </p:attrNameLst>
                                      </p:cBhvr>
                                      <p:to>
                                        <p:strVal val="hidden"/>
                                      </p:to>
                                    </p:set>
                                  </p:childTnLst>
                                </p:cTn>
                              </p:par>
                              <p:par>
                                <p:cTn id="85" presetID="49" presetClass="exit" presetSubtype="0" accel="100000" fill="hold" nodeType="withEffect">
                                  <p:stCondLst>
                                    <p:cond delay="0"/>
                                  </p:stCondLst>
                                  <p:iterate type="lt">
                                    <p:tmPct val="0"/>
                                  </p:iterate>
                                  <p:childTnLst>
                                    <p:anim calcmode="lin" valueType="num">
                                      <p:cBhvr>
                                        <p:cTn id="86" dur="1000"/>
                                        <p:tgtEl>
                                          <p:spTgt spid="380931">
                                            <p:txEl>
                                              <p:pRg st="2" end="2"/>
                                            </p:txEl>
                                          </p:spTgt>
                                        </p:tgtEl>
                                        <p:attrNameLst>
                                          <p:attrName>ppt_w</p:attrName>
                                        </p:attrNameLst>
                                      </p:cBhvr>
                                      <p:tavLst>
                                        <p:tav tm="0">
                                          <p:val>
                                            <p:strVal val="ppt_w"/>
                                          </p:val>
                                        </p:tav>
                                        <p:tav tm="100000">
                                          <p:val>
                                            <p:fltVal val="0"/>
                                          </p:val>
                                        </p:tav>
                                      </p:tavLst>
                                    </p:anim>
                                    <p:anim calcmode="lin" valueType="num">
                                      <p:cBhvr>
                                        <p:cTn id="87" dur="1000"/>
                                        <p:tgtEl>
                                          <p:spTgt spid="380931">
                                            <p:txEl>
                                              <p:pRg st="2" end="2"/>
                                            </p:txEl>
                                          </p:spTgt>
                                        </p:tgtEl>
                                        <p:attrNameLst>
                                          <p:attrName>ppt_h</p:attrName>
                                        </p:attrNameLst>
                                      </p:cBhvr>
                                      <p:tavLst>
                                        <p:tav tm="0">
                                          <p:val>
                                            <p:strVal val="ppt_h"/>
                                          </p:val>
                                        </p:tav>
                                        <p:tav tm="100000">
                                          <p:val>
                                            <p:fltVal val="0"/>
                                          </p:val>
                                        </p:tav>
                                      </p:tavLst>
                                    </p:anim>
                                    <p:anim calcmode="lin" valueType="num">
                                      <p:cBhvr>
                                        <p:cTn id="88" dur="1000"/>
                                        <p:tgtEl>
                                          <p:spTgt spid="380931">
                                            <p:txEl>
                                              <p:pRg st="2" end="2"/>
                                            </p:txEl>
                                          </p:spTgt>
                                        </p:tgtEl>
                                        <p:attrNameLst>
                                          <p:attrName>style.rotation</p:attrName>
                                        </p:attrNameLst>
                                      </p:cBhvr>
                                      <p:tavLst>
                                        <p:tav tm="0">
                                          <p:val>
                                            <p:fltVal val="0"/>
                                          </p:val>
                                        </p:tav>
                                        <p:tav tm="100000">
                                          <p:val>
                                            <p:fltVal val="360"/>
                                          </p:val>
                                        </p:tav>
                                      </p:tavLst>
                                    </p:anim>
                                    <p:animEffect transition="out" filter="fade">
                                      <p:cBhvr>
                                        <p:cTn id="89" dur="1000"/>
                                        <p:tgtEl>
                                          <p:spTgt spid="380931">
                                            <p:txEl>
                                              <p:pRg st="2" end="2"/>
                                            </p:txEl>
                                          </p:spTgt>
                                        </p:tgtEl>
                                      </p:cBhvr>
                                    </p:animEffect>
                                    <p:set>
                                      <p:cBhvr>
                                        <p:cTn id="90" dur="1" fill="hold">
                                          <p:stCondLst>
                                            <p:cond delay="999"/>
                                          </p:stCondLst>
                                        </p:cTn>
                                        <p:tgtEl>
                                          <p:spTgt spid="380931">
                                            <p:txEl>
                                              <p:pRg st="2" end="2"/>
                                            </p:txEl>
                                          </p:spTgt>
                                        </p:tgtEl>
                                        <p:attrNameLst>
                                          <p:attrName>style.visibility</p:attrName>
                                        </p:attrNameLst>
                                      </p:cBhvr>
                                      <p:to>
                                        <p:strVal val="hidden"/>
                                      </p:to>
                                    </p:set>
                                  </p:childTnLst>
                                </p:cTn>
                              </p:par>
                              <p:par>
                                <p:cTn id="91" presetID="49" presetClass="exit" presetSubtype="0" accel="100000" fill="hold" nodeType="withEffect">
                                  <p:stCondLst>
                                    <p:cond delay="0"/>
                                  </p:stCondLst>
                                  <p:iterate type="lt">
                                    <p:tmPct val="0"/>
                                  </p:iterate>
                                  <p:childTnLst>
                                    <p:anim calcmode="lin" valueType="num">
                                      <p:cBhvr>
                                        <p:cTn id="92" dur="1000"/>
                                        <p:tgtEl>
                                          <p:spTgt spid="380931">
                                            <p:txEl>
                                              <p:pRg st="3" end="3"/>
                                            </p:txEl>
                                          </p:spTgt>
                                        </p:tgtEl>
                                        <p:attrNameLst>
                                          <p:attrName>ppt_w</p:attrName>
                                        </p:attrNameLst>
                                      </p:cBhvr>
                                      <p:tavLst>
                                        <p:tav tm="0">
                                          <p:val>
                                            <p:strVal val="ppt_w"/>
                                          </p:val>
                                        </p:tav>
                                        <p:tav tm="100000">
                                          <p:val>
                                            <p:fltVal val="0"/>
                                          </p:val>
                                        </p:tav>
                                      </p:tavLst>
                                    </p:anim>
                                    <p:anim calcmode="lin" valueType="num">
                                      <p:cBhvr>
                                        <p:cTn id="93" dur="1000"/>
                                        <p:tgtEl>
                                          <p:spTgt spid="380931">
                                            <p:txEl>
                                              <p:pRg st="3" end="3"/>
                                            </p:txEl>
                                          </p:spTgt>
                                        </p:tgtEl>
                                        <p:attrNameLst>
                                          <p:attrName>ppt_h</p:attrName>
                                        </p:attrNameLst>
                                      </p:cBhvr>
                                      <p:tavLst>
                                        <p:tav tm="0">
                                          <p:val>
                                            <p:strVal val="ppt_h"/>
                                          </p:val>
                                        </p:tav>
                                        <p:tav tm="100000">
                                          <p:val>
                                            <p:fltVal val="0"/>
                                          </p:val>
                                        </p:tav>
                                      </p:tavLst>
                                    </p:anim>
                                    <p:anim calcmode="lin" valueType="num">
                                      <p:cBhvr>
                                        <p:cTn id="94" dur="1000"/>
                                        <p:tgtEl>
                                          <p:spTgt spid="380931">
                                            <p:txEl>
                                              <p:pRg st="3" end="3"/>
                                            </p:txEl>
                                          </p:spTgt>
                                        </p:tgtEl>
                                        <p:attrNameLst>
                                          <p:attrName>style.rotation</p:attrName>
                                        </p:attrNameLst>
                                      </p:cBhvr>
                                      <p:tavLst>
                                        <p:tav tm="0">
                                          <p:val>
                                            <p:fltVal val="0"/>
                                          </p:val>
                                        </p:tav>
                                        <p:tav tm="100000">
                                          <p:val>
                                            <p:fltVal val="360"/>
                                          </p:val>
                                        </p:tav>
                                      </p:tavLst>
                                    </p:anim>
                                    <p:animEffect transition="out" filter="fade">
                                      <p:cBhvr>
                                        <p:cTn id="95" dur="1000"/>
                                        <p:tgtEl>
                                          <p:spTgt spid="380931">
                                            <p:txEl>
                                              <p:pRg st="3" end="3"/>
                                            </p:txEl>
                                          </p:spTgt>
                                        </p:tgtEl>
                                      </p:cBhvr>
                                    </p:animEffect>
                                    <p:set>
                                      <p:cBhvr>
                                        <p:cTn id="96" dur="1" fill="hold">
                                          <p:stCondLst>
                                            <p:cond delay="999"/>
                                          </p:stCondLst>
                                        </p:cTn>
                                        <p:tgtEl>
                                          <p:spTgt spid="380931">
                                            <p:txEl>
                                              <p:pRg st="3" end="3"/>
                                            </p:txEl>
                                          </p:spTgt>
                                        </p:tgtEl>
                                        <p:attrNameLst>
                                          <p:attrName>style.visibility</p:attrName>
                                        </p:attrNameLst>
                                      </p:cBhvr>
                                      <p:to>
                                        <p:strVal val="hidden"/>
                                      </p:to>
                                    </p:set>
                                  </p:childTnLst>
                                </p:cTn>
                              </p:par>
                              <p:par>
                                <p:cTn id="97" presetID="49" presetClass="exit" presetSubtype="0" accel="100000" fill="hold" nodeType="withEffect">
                                  <p:stCondLst>
                                    <p:cond delay="0"/>
                                  </p:stCondLst>
                                  <p:iterate type="lt">
                                    <p:tmPct val="0"/>
                                  </p:iterate>
                                  <p:childTnLst>
                                    <p:anim calcmode="lin" valueType="num">
                                      <p:cBhvr>
                                        <p:cTn id="98" dur="1000"/>
                                        <p:tgtEl>
                                          <p:spTgt spid="380931">
                                            <p:txEl>
                                              <p:pRg st="4" end="4"/>
                                            </p:txEl>
                                          </p:spTgt>
                                        </p:tgtEl>
                                        <p:attrNameLst>
                                          <p:attrName>ppt_w</p:attrName>
                                        </p:attrNameLst>
                                      </p:cBhvr>
                                      <p:tavLst>
                                        <p:tav tm="0">
                                          <p:val>
                                            <p:strVal val="ppt_w"/>
                                          </p:val>
                                        </p:tav>
                                        <p:tav tm="100000">
                                          <p:val>
                                            <p:fltVal val="0"/>
                                          </p:val>
                                        </p:tav>
                                      </p:tavLst>
                                    </p:anim>
                                    <p:anim calcmode="lin" valueType="num">
                                      <p:cBhvr>
                                        <p:cTn id="99" dur="1000"/>
                                        <p:tgtEl>
                                          <p:spTgt spid="380931">
                                            <p:txEl>
                                              <p:pRg st="4" end="4"/>
                                            </p:txEl>
                                          </p:spTgt>
                                        </p:tgtEl>
                                        <p:attrNameLst>
                                          <p:attrName>ppt_h</p:attrName>
                                        </p:attrNameLst>
                                      </p:cBhvr>
                                      <p:tavLst>
                                        <p:tav tm="0">
                                          <p:val>
                                            <p:strVal val="ppt_h"/>
                                          </p:val>
                                        </p:tav>
                                        <p:tav tm="100000">
                                          <p:val>
                                            <p:fltVal val="0"/>
                                          </p:val>
                                        </p:tav>
                                      </p:tavLst>
                                    </p:anim>
                                    <p:anim calcmode="lin" valueType="num">
                                      <p:cBhvr>
                                        <p:cTn id="100" dur="1000"/>
                                        <p:tgtEl>
                                          <p:spTgt spid="380931">
                                            <p:txEl>
                                              <p:pRg st="4" end="4"/>
                                            </p:txEl>
                                          </p:spTgt>
                                        </p:tgtEl>
                                        <p:attrNameLst>
                                          <p:attrName>style.rotation</p:attrName>
                                        </p:attrNameLst>
                                      </p:cBhvr>
                                      <p:tavLst>
                                        <p:tav tm="0">
                                          <p:val>
                                            <p:fltVal val="0"/>
                                          </p:val>
                                        </p:tav>
                                        <p:tav tm="100000">
                                          <p:val>
                                            <p:fltVal val="360"/>
                                          </p:val>
                                        </p:tav>
                                      </p:tavLst>
                                    </p:anim>
                                    <p:animEffect transition="out" filter="fade">
                                      <p:cBhvr>
                                        <p:cTn id="101" dur="1000"/>
                                        <p:tgtEl>
                                          <p:spTgt spid="380931">
                                            <p:txEl>
                                              <p:pRg st="4" end="4"/>
                                            </p:txEl>
                                          </p:spTgt>
                                        </p:tgtEl>
                                      </p:cBhvr>
                                    </p:animEffect>
                                    <p:set>
                                      <p:cBhvr>
                                        <p:cTn id="102" dur="1" fill="hold">
                                          <p:stCondLst>
                                            <p:cond delay="999"/>
                                          </p:stCondLst>
                                        </p:cTn>
                                        <p:tgtEl>
                                          <p:spTgt spid="380931">
                                            <p:txEl>
                                              <p:pRg st="4" end="4"/>
                                            </p:txEl>
                                          </p:spTgt>
                                        </p:tgtEl>
                                        <p:attrNameLst>
                                          <p:attrName>style.visibility</p:attrName>
                                        </p:attrNameLst>
                                      </p:cBhvr>
                                      <p:to>
                                        <p:strVal val="hidden"/>
                                      </p:to>
                                    </p:set>
                                  </p:childTnLst>
                                </p:cTn>
                              </p:par>
                              <p:par>
                                <p:cTn id="103" presetID="49" presetClass="exit" presetSubtype="0" accel="100000" fill="hold" nodeType="withEffect">
                                  <p:stCondLst>
                                    <p:cond delay="0"/>
                                  </p:stCondLst>
                                  <p:iterate type="lt">
                                    <p:tmPct val="0"/>
                                  </p:iterate>
                                  <p:childTnLst>
                                    <p:anim calcmode="lin" valueType="num">
                                      <p:cBhvr>
                                        <p:cTn id="104" dur="1000"/>
                                        <p:tgtEl>
                                          <p:spTgt spid="380931">
                                            <p:txEl>
                                              <p:pRg st="5" end="5"/>
                                            </p:txEl>
                                          </p:spTgt>
                                        </p:tgtEl>
                                        <p:attrNameLst>
                                          <p:attrName>ppt_w</p:attrName>
                                        </p:attrNameLst>
                                      </p:cBhvr>
                                      <p:tavLst>
                                        <p:tav tm="0">
                                          <p:val>
                                            <p:strVal val="ppt_w"/>
                                          </p:val>
                                        </p:tav>
                                        <p:tav tm="100000">
                                          <p:val>
                                            <p:fltVal val="0"/>
                                          </p:val>
                                        </p:tav>
                                      </p:tavLst>
                                    </p:anim>
                                    <p:anim calcmode="lin" valueType="num">
                                      <p:cBhvr>
                                        <p:cTn id="105" dur="1000"/>
                                        <p:tgtEl>
                                          <p:spTgt spid="380931">
                                            <p:txEl>
                                              <p:pRg st="5" end="5"/>
                                            </p:txEl>
                                          </p:spTgt>
                                        </p:tgtEl>
                                        <p:attrNameLst>
                                          <p:attrName>ppt_h</p:attrName>
                                        </p:attrNameLst>
                                      </p:cBhvr>
                                      <p:tavLst>
                                        <p:tav tm="0">
                                          <p:val>
                                            <p:strVal val="ppt_h"/>
                                          </p:val>
                                        </p:tav>
                                        <p:tav tm="100000">
                                          <p:val>
                                            <p:fltVal val="0"/>
                                          </p:val>
                                        </p:tav>
                                      </p:tavLst>
                                    </p:anim>
                                    <p:anim calcmode="lin" valueType="num">
                                      <p:cBhvr>
                                        <p:cTn id="106" dur="1000"/>
                                        <p:tgtEl>
                                          <p:spTgt spid="380931">
                                            <p:txEl>
                                              <p:pRg st="5" end="5"/>
                                            </p:txEl>
                                          </p:spTgt>
                                        </p:tgtEl>
                                        <p:attrNameLst>
                                          <p:attrName>style.rotation</p:attrName>
                                        </p:attrNameLst>
                                      </p:cBhvr>
                                      <p:tavLst>
                                        <p:tav tm="0">
                                          <p:val>
                                            <p:fltVal val="0"/>
                                          </p:val>
                                        </p:tav>
                                        <p:tav tm="100000">
                                          <p:val>
                                            <p:fltVal val="360"/>
                                          </p:val>
                                        </p:tav>
                                      </p:tavLst>
                                    </p:anim>
                                    <p:animEffect transition="out" filter="fade">
                                      <p:cBhvr>
                                        <p:cTn id="107" dur="1000"/>
                                        <p:tgtEl>
                                          <p:spTgt spid="380931">
                                            <p:txEl>
                                              <p:pRg st="5" end="5"/>
                                            </p:txEl>
                                          </p:spTgt>
                                        </p:tgtEl>
                                      </p:cBhvr>
                                    </p:animEffect>
                                    <p:set>
                                      <p:cBhvr>
                                        <p:cTn id="108" dur="1" fill="hold">
                                          <p:stCondLst>
                                            <p:cond delay="999"/>
                                          </p:stCondLst>
                                        </p:cTn>
                                        <p:tgtEl>
                                          <p:spTgt spid="380931">
                                            <p:txEl>
                                              <p:pRg st="5" end="5"/>
                                            </p:txEl>
                                          </p:spTgt>
                                        </p:tgtEl>
                                        <p:attrNameLst>
                                          <p:attrName>style.visibility</p:attrName>
                                        </p:attrNameLst>
                                      </p:cBhvr>
                                      <p:to>
                                        <p:strVal val="hidden"/>
                                      </p:to>
                                    </p:set>
                                  </p:childTnLst>
                                </p:cTn>
                              </p:par>
                              <p:par>
                                <p:cTn id="109" presetID="49" presetClass="exit" presetSubtype="0" accel="100000" fill="hold" nodeType="withEffect">
                                  <p:stCondLst>
                                    <p:cond delay="0"/>
                                  </p:stCondLst>
                                  <p:iterate type="lt">
                                    <p:tmPct val="0"/>
                                  </p:iterate>
                                  <p:childTnLst>
                                    <p:anim calcmode="lin" valueType="num">
                                      <p:cBhvr>
                                        <p:cTn id="110" dur="1000"/>
                                        <p:tgtEl>
                                          <p:spTgt spid="380931">
                                            <p:txEl>
                                              <p:pRg st="6" end="6"/>
                                            </p:txEl>
                                          </p:spTgt>
                                        </p:tgtEl>
                                        <p:attrNameLst>
                                          <p:attrName>ppt_w</p:attrName>
                                        </p:attrNameLst>
                                      </p:cBhvr>
                                      <p:tavLst>
                                        <p:tav tm="0">
                                          <p:val>
                                            <p:strVal val="ppt_w"/>
                                          </p:val>
                                        </p:tav>
                                        <p:tav tm="100000">
                                          <p:val>
                                            <p:fltVal val="0"/>
                                          </p:val>
                                        </p:tav>
                                      </p:tavLst>
                                    </p:anim>
                                    <p:anim calcmode="lin" valueType="num">
                                      <p:cBhvr>
                                        <p:cTn id="111" dur="1000"/>
                                        <p:tgtEl>
                                          <p:spTgt spid="380931">
                                            <p:txEl>
                                              <p:pRg st="6" end="6"/>
                                            </p:txEl>
                                          </p:spTgt>
                                        </p:tgtEl>
                                        <p:attrNameLst>
                                          <p:attrName>ppt_h</p:attrName>
                                        </p:attrNameLst>
                                      </p:cBhvr>
                                      <p:tavLst>
                                        <p:tav tm="0">
                                          <p:val>
                                            <p:strVal val="ppt_h"/>
                                          </p:val>
                                        </p:tav>
                                        <p:tav tm="100000">
                                          <p:val>
                                            <p:fltVal val="0"/>
                                          </p:val>
                                        </p:tav>
                                      </p:tavLst>
                                    </p:anim>
                                    <p:anim calcmode="lin" valueType="num">
                                      <p:cBhvr>
                                        <p:cTn id="112" dur="1000"/>
                                        <p:tgtEl>
                                          <p:spTgt spid="380931">
                                            <p:txEl>
                                              <p:pRg st="6" end="6"/>
                                            </p:txEl>
                                          </p:spTgt>
                                        </p:tgtEl>
                                        <p:attrNameLst>
                                          <p:attrName>style.rotation</p:attrName>
                                        </p:attrNameLst>
                                      </p:cBhvr>
                                      <p:tavLst>
                                        <p:tav tm="0">
                                          <p:val>
                                            <p:fltVal val="0"/>
                                          </p:val>
                                        </p:tav>
                                        <p:tav tm="100000">
                                          <p:val>
                                            <p:fltVal val="360"/>
                                          </p:val>
                                        </p:tav>
                                      </p:tavLst>
                                    </p:anim>
                                    <p:animEffect transition="out" filter="fade">
                                      <p:cBhvr>
                                        <p:cTn id="113" dur="1000"/>
                                        <p:tgtEl>
                                          <p:spTgt spid="380931">
                                            <p:txEl>
                                              <p:pRg st="6" end="6"/>
                                            </p:txEl>
                                          </p:spTgt>
                                        </p:tgtEl>
                                      </p:cBhvr>
                                    </p:animEffect>
                                    <p:set>
                                      <p:cBhvr>
                                        <p:cTn id="114" dur="1" fill="hold">
                                          <p:stCondLst>
                                            <p:cond delay="999"/>
                                          </p:stCondLst>
                                        </p:cTn>
                                        <p:tgtEl>
                                          <p:spTgt spid="380931">
                                            <p:txEl>
                                              <p:pRg st="6" end="6"/>
                                            </p:txEl>
                                          </p:spTgt>
                                        </p:tgtEl>
                                        <p:attrNameLst>
                                          <p:attrName>style.visibility</p:attrName>
                                        </p:attrNameLst>
                                      </p:cBhvr>
                                      <p:to>
                                        <p:strVal val="hidden"/>
                                      </p:to>
                                    </p:set>
                                  </p:childTnLst>
                                </p:cTn>
                              </p:par>
                              <p:par>
                                <p:cTn id="115" presetID="49" presetClass="exit" presetSubtype="0" accel="100000" fill="hold" nodeType="withEffect">
                                  <p:stCondLst>
                                    <p:cond delay="0"/>
                                  </p:stCondLst>
                                  <p:iterate type="lt">
                                    <p:tmPct val="0"/>
                                  </p:iterate>
                                  <p:childTnLst>
                                    <p:anim calcmode="lin" valueType="num">
                                      <p:cBhvr>
                                        <p:cTn id="116" dur="1000"/>
                                        <p:tgtEl>
                                          <p:spTgt spid="380931">
                                            <p:txEl>
                                              <p:pRg st="7" end="7"/>
                                            </p:txEl>
                                          </p:spTgt>
                                        </p:tgtEl>
                                        <p:attrNameLst>
                                          <p:attrName>ppt_w</p:attrName>
                                        </p:attrNameLst>
                                      </p:cBhvr>
                                      <p:tavLst>
                                        <p:tav tm="0">
                                          <p:val>
                                            <p:strVal val="ppt_w"/>
                                          </p:val>
                                        </p:tav>
                                        <p:tav tm="100000">
                                          <p:val>
                                            <p:fltVal val="0"/>
                                          </p:val>
                                        </p:tav>
                                      </p:tavLst>
                                    </p:anim>
                                    <p:anim calcmode="lin" valueType="num">
                                      <p:cBhvr>
                                        <p:cTn id="117" dur="1000"/>
                                        <p:tgtEl>
                                          <p:spTgt spid="380931">
                                            <p:txEl>
                                              <p:pRg st="7" end="7"/>
                                            </p:txEl>
                                          </p:spTgt>
                                        </p:tgtEl>
                                        <p:attrNameLst>
                                          <p:attrName>ppt_h</p:attrName>
                                        </p:attrNameLst>
                                      </p:cBhvr>
                                      <p:tavLst>
                                        <p:tav tm="0">
                                          <p:val>
                                            <p:strVal val="ppt_h"/>
                                          </p:val>
                                        </p:tav>
                                        <p:tav tm="100000">
                                          <p:val>
                                            <p:fltVal val="0"/>
                                          </p:val>
                                        </p:tav>
                                      </p:tavLst>
                                    </p:anim>
                                    <p:anim calcmode="lin" valueType="num">
                                      <p:cBhvr>
                                        <p:cTn id="118" dur="1000"/>
                                        <p:tgtEl>
                                          <p:spTgt spid="380931">
                                            <p:txEl>
                                              <p:pRg st="7" end="7"/>
                                            </p:txEl>
                                          </p:spTgt>
                                        </p:tgtEl>
                                        <p:attrNameLst>
                                          <p:attrName>style.rotation</p:attrName>
                                        </p:attrNameLst>
                                      </p:cBhvr>
                                      <p:tavLst>
                                        <p:tav tm="0">
                                          <p:val>
                                            <p:fltVal val="0"/>
                                          </p:val>
                                        </p:tav>
                                        <p:tav tm="100000">
                                          <p:val>
                                            <p:fltVal val="360"/>
                                          </p:val>
                                        </p:tav>
                                      </p:tavLst>
                                    </p:anim>
                                    <p:animEffect transition="out" filter="fade">
                                      <p:cBhvr>
                                        <p:cTn id="119" dur="1000"/>
                                        <p:tgtEl>
                                          <p:spTgt spid="380931">
                                            <p:txEl>
                                              <p:pRg st="7" end="7"/>
                                            </p:txEl>
                                          </p:spTgt>
                                        </p:tgtEl>
                                      </p:cBhvr>
                                    </p:animEffect>
                                    <p:set>
                                      <p:cBhvr>
                                        <p:cTn id="120" dur="1" fill="hold">
                                          <p:stCondLst>
                                            <p:cond delay="999"/>
                                          </p:stCondLst>
                                        </p:cTn>
                                        <p:tgtEl>
                                          <p:spTgt spid="380931">
                                            <p:txEl>
                                              <p:pRg st="7" end="7"/>
                                            </p:txEl>
                                          </p:spTgt>
                                        </p:tgtEl>
                                        <p:attrNameLst>
                                          <p:attrName>style.visibility</p:attrName>
                                        </p:attrNameLst>
                                      </p:cBhvr>
                                      <p:to>
                                        <p:strVal val="hidden"/>
                                      </p:to>
                                    </p:set>
                                  </p:childTnLst>
                                </p:cTn>
                              </p:par>
                              <p:par>
                                <p:cTn id="121" presetID="49" presetClass="exit" presetSubtype="0" accel="100000" fill="hold" grpId="3" nodeType="withEffect">
                                  <p:stCondLst>
                                    <p:cond delay="0"/>
                                  </p:stCondLst>
                                  <p:childTnLst>
                                    <p:anim calcmode="lin" valueType="num">
                                      <p:cBhvr>
                                        <p:cTn id="122" dur="1000"/>
                                        <p:tgtEl>
                                          <p:spTgt spid="380930"/>
                                        </p:tgtEl>
                                        <p:attrNameLst>
                                          <p:attrName>ppt_w</p:attrName>
                                        </p:attrNameLst>
                                      </p:cBhvr>
                                      <p:tavLst>
                                        <p:tav tm="0">
                                          <p:val>
                                            <p:strVal val="ppt_w"/>
                                          </p:val>
                                        </p:tav>
                                        <p:tav tm="100000">
                                          <p:val>
                                            <p:fltVal val="0"/>
                                          </p:val>
                                        </p:tav>
                                      </p:tavLst>
                                    </p:anim>
                                    <p:anim calcmode="lin" valueType="num">
                                      <p:cBhvr>
                                        <p:cTn id="123" dur="1000"/>
                                        <p:tgtEl>
                                          <p:spTgt spid="380930"/>
                                        </p:tgtEl>
                                        <p:attrNameLst>
                                          <p:attrName>ppt_h</p:attrName>
                                        </p:attrNameLst>
                                      </p:cBhvr>
                                      <p:tavLst>
                                        <p:tav tm="0">
                                          <p:val>
                                            <p:strVal val="ppt_h"/>
                                          </p:val>
                                        </p:tav>
                                        <p:tav tm="100000">
                                          <p:val>
                                            <p:fltVal val="0"/>
                                          </p:val>
                                        </p:tav>
                                      </p:tavLst>
                                    </p:anim>
                                    <p:anim calcmode="lin" valueType="num">
                                      <p:cBhvr>
                                        <p:cTn id="124" dur="1000"/>
                                        <p:tgtEl>
                                          <p:spTgt spid="380930"/>
                                        </p:tgtEl>
                                        <p:attrNameLst>
                                          <p:attrName>style.rotation</p:attrName>
                                        </p:attrNameLst>
                                      </p:cBhvr>
                                      <p:tavLst>
                                        <p:tav tm="0">
                                          <p:val>
                                            <p:fltVal val="0"/>
                                          </p:val>
                                        </p:tav>
                                        <p:tav tm="100000">
                                          <p:val>
                                            <p:fltVal val="360"/>
                                          </p:val>
                                        </p:tav>
                                      </p:tavLst>
                                    </p:anim>
                                    <p:animEffect transition="out" filter="fade">
                                      <p:cBhvr>
                                        <p:cTn id="125" dur="1000"/>
                                        <p:tgtEl>
                                          <p:spTgt spid="380930"/>
                                        </p:tgtEl>
                                      </p:cBhvr>
                                    </p:animEffect>
                                    <p:set>
                                      <p:cBhvr>
                                        <p:cTn id="126" dur="1" fill="hold">
                                          <p:stCondLst>
                                            <p:cond delay="999"/>
                                          </p:stCondLst>
                                        </p:cTn>
                                        <p:tgtEl>
                                          <p:spTgt spid="380930"/>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80930" grpId="0"/>
      <p:bldP spid="380930" grpId="1"/>
      <p:bldP spid="380930" grpId="2"/>
      <p:bldP spid="380930" grpId="3"/>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882" name="Rectangle 2"/>
          <p:cNvSpPr>
            <a:spLocks noGrp="1" noChangeArrowheads="1"/>
          </p:cNvSpPr>
          <p:nvPr>
            <p:ph type="title"/>
          </p:nvPr>
        </p:nvSpPr>
        <p:spPr/>
        <p:txBody>
          <a:bodyPr/>
          <a:lstStyle/>
          <a:p>
            <a:pPr rtl="0"/>
            <a:r>
              <a:rPr lang="en-US" sz="3600" b="1">
                <a:solidFill>
                  <a:srgbClr val="FF5050"/>
                </a:solidFill>
              </a:rPr>
              <a:t>Additional Responsibilities of Chairman of the Union</a:t>
            </a:r>
          </a:p>
        </p:txBody>
      </p:sp>
      <p:sp>
        <p:nvSpPr>
          <p:cNvPr id="378883" name="Rectangle 3"/>
          <p:cNvSpPr>
            <a:spLocks noGrp="1" noChangeArrowheads="1"/>
          </p:cNvSpPr>
          <p:nvPr>
            <p:ph type="body" idx="1"/>
          </p:nvPr>
        </p:nvSpPr>
        <p:spPr>
          <a:xfrm>
            <a:off x="0" y="1784350"/>
            <a:ext cx="9144000" cy="5073650"/>
          </a:xfrm>
        </p:spPr>
        <p:txBody>
          <a:bodyPr/>
          <a:lstStyle/>
          <a:p>
            <a:pPr algn="l" rtl="0">
              <a:lnSpc>
                <a:spcPct val="80000"/>
              </a:lnSpc>
              <a:buFont typeface="Wingdings" pitchFamily="2" charset="2"/>
              <a:buNone/>
            </a:pPr>
            <a:r>
              <a:rPr lang="en-US" sz="2400"/>
              <a:t>     </a:t>
            </a:r>
            <a:r>
              <a:rPr lang="en-US" sz="2800" b="1">
                <a:effectLst/>
              </a:rPr>
              <a:t>In addition, Mr. Ya’acobi, the union chairman, serves the following roles in bodies that have  an affiliation to the union:</a:t>
            </a:r>
          </a:p>
          <a:p>
            <a:pPr algn="l" rtl="0">
              <a:lnSpc>
                <a:spcPct val="80000"/>
              </a:lnSpc>
              <a:buFont typeface="Wingdings" pitchFamily="2" charset="2"/>
              <a:buNone/>
            </a:pPr>
            <a:endParaRPr lang="en-US" sz="2800" b="1">
              <a:effectLst/>
            </a:endParaRPr>
          </a:p>
          <a:p>
            <a:pPr algn="l" rtl="0">
              <a:lnSpc>
                <a:spcPct val="80000"/>
              </a:lnSpc>
            </a:pPr>
            <a:r>
              <a:rPr lang="en-US" sz="2800" b="1">
                <a:effectLst/>
              </a:rPr>
              <a:t> Chairman of the “Association for the Social and Professional Advancement of State Employees”.</a:t>
            </a:r>
          </a:p>
          <a:p>
            <a:pPr algn="l" rtl="0">
              <a:lnSpc>
                <a:spcPct val="80000"/>
              </a:lnSpc>
            </a:pPr>
            <a:r>
              <a:rPr lang="en-US" sz="2800" b="1">
                <a:effectLst/>
              </a:rPr>
              <a:t>Chairman of “Mutual Insurance Fund for State Employees &amp; Pensioners”.</a:t>
            </a:r>
            <a:endParaRPr lang="he-IL" sz="2800" b="1">
              <a:effectLst/>
            </a:endParaRPr>
          </a:p>
          <a:p>
            <a:pPr algn="l" rtl="0">
              <a:lnSpc>
                <a:spcPct val="80000"/>
              </a:lnSpc>
            </a:pPr>
            <a:r>
              <a:rPr lang="en-US" sz="2800" b="1">
                <a:effectLst/>
              </a:rPr>
              <a:t>Chairman of  “AMI” - Company for Management of Provident Funds.</a:t>
            </a:r>
          </a:p>
          <a:p>
            <a:pPr algn="l" rtl="0">
              <a:lnSpc>
                <a:spcPct val="80000"/>
              </a:lnSpc>
            </a:pPr>
            <a:r>
              <a:rPr lang="en-US" sz="2800" b="1">
                <a:effectLst/>
              </a:rPr>
              <a:t>Chairman of the Consumer Club "Nachon” for state employees  &amp; pensioners.</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5" presetClass="entr" presetSubtype="0" fill="hold" grpId="0" nodeType="afterEffect">
                                  <p:stCondLst>
                                    <p:cond delay="0"/>
                                  </p:stCondLst>
                                  <p:childTnLst>
                                    <p:set>
                                      <p:cBhvr>
                                        <p:cTn id="6" dur="1" fill="hold">
                                          <p:stCondLst>
                                            <p:cond delay="0"/>
                                          </p:stCondLst>
                                        </p:cTn>
                                        <p:tgtEl>
                                          <p:spTgt spid="378882"/>
                                        </p:tgtEl>
                                        <p:attrNameLst>
                                          <p:attrName>style.visibility</p:attrName>
                                        </p:attrNameLst>
                                      </p:cBhvr>
                                      <p:to>
                                        <p:strVal val="visible"/>
                                      </p:to>
                                    </p:set>
                                    <p:animEffect transition="in" filter="fade">
                                      <p:cBhvr>
                                        <p:cTn id="7" dur="1000"/>
                                        <p:tgtEl>
                                          <p:spTgt spid="378882"/>
                                        </p:tgtEl>
                                      </p:cBhvr>
                                    </p:animEffect>
                                    <p:anim calcmode="lin" valueType="num">
                                      <p:cBhvr>
                                        <p:cTn id="8" dur="1000" fill="hold"/>
                                        <p:tgtEl>
                                          <p:spTgt spid="378882"/>
                                        </p:tgtEl>
                                        <p:attrNameLst>
                                          <p:attrName>style.rotation</p:attrName>
                                        </p:attrNameLst>
                                      </p:cBhvr>
                                      <p:tavLst>
                                        <p:tav tm="0">
                                          <p:val>
                                            <p:fltVal val="720"/>
                                          </p:val>
                                        </p:tav>
                                        <p:tav tm="100000">
                                          <p:val>
                                            <p:fltVal val="0"/>
                                          </p:val>
                                        </p:tav>
                                      </p:tavLst>
                                    </p:anim>
                                    <p:anim calcmode="lin" valueType="num">
                                      <p:cBhvr>
                                        <p:cTn id="9" dur="1000" fill="hold"/>
                                        <p:tgtEl>
                                          <p:spTgt spid="378882"/>
                                        </p:tgtEl>
                                        <p:attrNameLst>
                                          <p:attrName>ppt_h</p:attrName>
                                        </p:attrNameLst>
                                      </p:cBhvr>
                                      <p:tavLst>
                                        <p:tav tm="0">
                                          <p:val>
                                            <p:fltVal val="0"/>
                                          </p:val>
                                        </p:tav>
                                        <p:tav tm="100000">
                                          <p:val>
                                            <p:strVal val="#ppt_h"/>
                                          </p:val>
                                        </p:tav>
                                      </p:tavLst>
                                    </p:anim>
                                    <p:anim calcmode="lin" valueType="num">
                                      <p:cBhvr>
                                        <p:cTn id="10" dur="1000" fill="hold"/>
                                        <p:tgtEl>
                                          <p:spTgt spid="378882"/>
                                        </p:tgtEl>
                                        <p:attrNameLst>
                                          <p:attrName>ppt_w</p:attrName>
                                        </p:attrNameLst>
                                      </p:cBhvr>
                                      <p:tavLst>
                                        <p:tav tm="0">
                                          <p:val>
                                            <p:fltVal val="0"/>
                                          </p:val>
                                        </p:tav>
                                        <p:tav tm="100000">
                                          <p:val>
                                            <p:strVal val="#ppt_w"/>
                                          </p:val>
                                        </p:tav>
                                      </p:tavLst>
                                    </p:anim>
                                  </p:childTnLst>
                                </p:cTn>
                              </p:par>
                            </p:childTnLst>
                          </p:cTn>
                        </p:par>
                        <p:par>
                          <p:cTn id="11" fill="hold">
                            <p:stCondLst>
                              <p:cond delay="1000"/>
                            </p:stCondLst>
                            <p:childTnLst>
                              <p:par>
                                <p:cTn id="12" presetID="23" presetClass="emph" presetSubtype="0" fill="hold" grpId="1" nodeType="afterEffect">
                                  <p:stCondLst>
                                    <p:cond delay="0"/>
                                  </p:stCondLst>
                                  <p:childTnLst>
                                    <p:animClr clrSpc="hsl" dir="cw">
                                      <p:cBhvr override="childStyle">
                                        <p:cTn id="13" dur="1000" fill="hold"/>
                                        <p:tgtEl>
                                          <p:spTgt spid="378882"/>
                                        </p:tgtEl>
                                        <p:attrNameLst>
                                          <p:attrName>style.color</p:attrName>
                                        </p:attrNameLst>
                                      </p:cBhvr>
                                      <p:by>
                                        <p:hsl h="10842353" s="0" l="0"/>
                                      </p:by>
                                    </p:animClr>
                                    <p:animClr clrSpc="hsl" dir="cw">
                                      <p:cBhvr>
                                        <p:cTn id="14" dur="1000" fill="hold"/>
                                        <p:tgtEl>
                                          <p:spTgt spid="378882"/>
                                        </p:tgtEl>
                                        <p:attrNameLst>
                                          <p:attrName>fillcolor</p:attrName>
                                        </p:attrNameLst>
                                      </p:cBhvr>
                                      <p:by>
                                        <p:hsl h="10842353" s="0" l="0"/>
                                      </p:by>
                                    </p:animClr>
                                    <p:animClr clrSpc="hsl" dir="cw">
                                      <p:cBhvr>
                                        <p:cTn id="15" dur="1000" fill="hold"/>
                                        <p:tgtEl>
                                          <p:spTgt spid="378882"/>
                                        </p:tgtEl>
                                        <p:attrNameLst>
                                          <p:attrName>stroke.color</p:attrName>
                                        </p:attrNameLst>
                                      </p:cBhvr>
                                      <p:by>
                                        <p:hsl h="10842353" s="0" l="0"/>
                                      </p:by>
                                    </p:animClr>
                                    <p:set>
                                      <p:cBhvr>
                                        <p:cTn id="16" dur="1000" fill="hold"/>
                                        <p:tgtEl>
                                          <p:spTgt spid="378882"/>
                                        </p:tgtEl>
                                        <p:attrNameLst>
                                          <p:attrName>fill.type</p:attrName>
                                        </p:attrNameLst>
                                      </p:cBhvr>
                                      <p:to>
                                        <p:strVal val="solid"/>
                                      </p:to>
                                    </p:set>
                                  </p:childTnLst>
                                </p:cTn>
                              </p:par>
                            </p:childTnLst>
                          </p:cTn>
                        </p:par>
                        <p:par>
                          <p:cTn id="17" fill="hold">
                            <p:stCondLst>
                              <p:cond delay="2000"/>
                            </p:stCondLst>
                            <p:childTnLst>
                              <p:par>
                                <p:cTn id="18" presetID="23" presetClass="emph" presetSubtype="0" fill="hold" grpId="2" nodeType="afterEffect">
                                  <p:stCondLst>
                                    <p:cond delay="0"/>
                                  </p:stCondLst>
                                  <p:childTnLst>
                                    <p:animClr clrSpc="hsl" dir="cw">
                                      <p:cBhvr override="childStyle">
                                        <p:cTn id="19" dur="1000" fill="hold"/>
                                        <p:tgtEl>
                                          <p:spTgt spid="378882"/>
                                        </p:tgtEl>
                                        <p:attrNameLst>
                                          <p:attrName>style.color</p:attrName>
                                        </p:attrNameLst>
                                      </p:cBhvr>
                                      <p:by>
                                        <p:hsl h="10842353" s="0" l="0"/>
                                      </p:by>
                                    </p:animClr>
                                    <p:animClr clrSpc="hsl" dir="cw">
                                      <p:cBhvr>
                                        <p:cTn id="20" dur="1000" fill="hold"/>
                                        <p:tgtEl>
                                          <p:spTgt spid="378882"/>
                                        </p:tgtEl>
                                        <p:attrNameLst>
                                          <p:attrName>fillcolor</p:attrName>
                                        </p:attrNameLst>
                                      </p:cBhvr>
                                      <p:by>
                                        <p:hsl h="10842353" s="0" l="0"/>
                                      </p:by>
                                    </p:animClr>
                                    <p:animClr clrSpc="hsl" dir="cw">
                                      <p:cBhvr>
                                        <p:cTn id="21" dur="1000" fill="hold"/>
                                        <p:tgtEl>
                                          <p:spTgt spid="378882"/>
                                        </p:tgtEl>
                                        <p:attrNameLst>
                                          <p:attrName>stroke.color</p:attrName>
                                        </p:attrNameLst>
                                      </p:cBhvr>
                                      <p:by>
                                        <p:hsl h="10842353" s="0" l="0"/>
                                      </p:by>
                                    </p:animClr>
                                    <p:set>
                                      <p:cBhvr>
                                        <p:cTn id="22" dur="1000" fill="hold"/>
                                        <p:tgtEl>
                                          <p:spTgt spid="378882"/>
                                        </p:tgtEl>
                                        <p:attrNameLst>
                                          <p:attrName>fill.type</p:attrName>
                                        </p:attrNameLst>
                                      </p:cBhvr>
                                      <p:to>
                                        <p:strVal val="solid"/>
                                      </p:to>
                                    </p:set>
                                  </p:childTnLst>
                                </p:cTn>
                              </p:par>
                            </p:childTnLst>
                          </p:cTn>
                        </p:par>
                        <p:par>
                          <p:cTn id="23" fill="hold">
                            <p:stCondLst>
                              <p:cond delay="3000"/>
                            </p:stCondLst>
                            <p:childTnLst>
                              <p:par>
                                <p:cTn id="24" presetID="27" presetClass="entr" presetSubtype="0" fill="hold" nodeType="afterEffect">
                                  <p:stCondLst>
                                    <p:cond delay="0"/>
                                  </p:stCondLst>
                                  <p:iterate type="lt">
                                    <p:tmPct val="50000"/>
                                  </p:iterate>
                                  <p:childTnLst>
                                    <p:set>
                                      <p:cBhvr>
                                        <p:cTn id="25" dur="1" fill="hold">
                                          <p:stCondLst>
                                            <p:cond delay="0"/>
                                          </p:stCondLst>
                                        </p:cTn>
                                        <p:tgtEl>
                                          <p:spTgt spid="378883">
                                            <p:txEl>
                                              <p:pRg st="0" end="0"/>
                                            </p:txEl>
                                          </p:spTgt>
                                        </p:tgtEl>
                                        <p:attrNameLst>
                                          <p:attrName>style.visibility</p:attrName>
                                        </p:attrNameLst>
                                      </p:cBhvr>
                                      <p:to>
                                        <p:strVal val="visible"/>
                                      </p:to>
                                    </p:set>
                                    <p:anim calcmode="discrete" valueType="clr">
                                      <p:cBhvr override="childStyle">
                                        <p:cTn id="26" dur="80"/>
                                        <p:tgtEl>
                                          <p:spTgt spid="378883">
                                            <p:txEl>
                                              <p:pRg st="0" end="0"/>
                                            </p:txEl>
                                          </p:spTgt>
                                        </p:tgtEl>
                                        <p:attrNameLst>
                                          <p:attrName>style.color</p:attrName>
                                        </p:attrNameLst>
                                      </p:cBhvr>
                                      <p:tavLst>
                                        <p:tav tm="0">
                                          <p:val>
                                            <p:clrVal>
                                              <a:srgbClr val="FF5050"/>
                                            </p:clrVal>
                                          </p:val>
                                        </p:tav>
                                        <p:tav tm="50000">
                                          <p:val>
                                            <p:clrVal>
                                              <a:srgbClr val="FF0000"/>
                                            </p:clrVal>
                                          </p:val>
                                        </p:tav>
                                      </p:tavLst>
                                    </p:anim>
                                    <p:anim calcmode="discrete" valueType="clr">
                                      <p:cBhvr>
                                        <p:cTn id="27" dur="80"/>
                                        <p:tgtEl>
                                          <p:spTgt spid="378883">
                                            <p:txEl>
                                              <p:pRg st="0" end="0"/>
                                            </p:txEl>
                                          </p:spTgt>
                                        </p:tgtEl>
                                        <p:attrNameLst>
                                          <p:attrName>fillcolor</p:attrName>
                                        </p:attrNameLst>
                                      </p:cBhvr>
                                      <p:tavLst>
                                        <p:tav tm="0">
                                          <p:val>
                                            <p:clrVal>
                                              <a:schemeClr val="accent2"/>
                                            </p:clrVal>
                                          </p:val>
                                        </p:tav>
                                        <p:tav tm="50000">
                                          <p:val>
                                            <p:clrVal>
                                              <a:schemeClr val="hlink"/>
                                            </p:clrVal>
                                          </p:val>
                                        </p:tav>
                                      </p:tavLst>
                                    </p:anim>
                                    <p:set>
                                      <p:cBhvr>
                                        <p:cTn id="28" dur="80"/>
                                        <p:tgtEl>
                                          <p:spTgt spid="378883">
                                            <p:txEl>
                                              <p:pRg st="0" end="0"/>
                                            </p:txEl>
                                          </p:spTgt>
                                        </p:tgtEl>
                                        <p:attrNameLst>
                                          <p:attrName>fill.type</p:attrName>
                                        </p:attrNameLst>
                                      </p:cBhvr>
                                      <p:to>
                                        <p:strVal val="solid"/>
                                      </p:to>
                                    </p:set>
                                  </p:childTnLst>
                                </p:cTn>
                              </p:par>
                            </p:childTnLst>
                          </p:cTn>
                        </p:par>
                        <p:par>
                          <p:cTn id="29" fill="hold">
                            <p:stCondLst>
                              <p:cond delay="7160"/>
                            </p:stCondLst>
                            <p:childTnLst>
                              <p:par>
                                <p:cTn id="30" presetID="27" presetClass="entr" presetSubtype="0" fill="hold" nodeType="afterEffect">
                                  <p:stCondLst>
                                    <p:cond delay="0"/>
                                  </p:stCondLst>
                                  <p:iterate type="lt">
                                    <p:tmPct val="50000"/>
                                  </p:iterate>
                                  <p:childTnLst>
                                    <p:set>
                                      <p:cBhvr>
                                        <p:cTn id="31" dur="1" fill="hold">
                                          <p:stCondLst>
                                            <p:cond delay="0"/>
                                          </p:stCondLst>
                                        </p:cTn>
                                        <p:tgtEl>
                                          <p:spTgt spid="378883">
                                            <p:txEl>
                                              <p:pRg st="2" end="2"/>
                                            </p:txEl>
                                          </p:spTgt>
                                        </p:tgtEl>
                                        <p:attrNameLst>
                                          <p:attrName>style.visibility</p:attrName>
                                        </p:attrNameLst>
                                      </p:cBhvr>
                                      <p:to>
                                        <p:strVal val="visible"/>
                                      </p:to>
                                    </p:set>
                                    <p:anim calcmode="discrete" valueType="clr">
                                      <p:cBhvr override="childStyle">
                                        <p:cTn id="32" dur="80"/>
                                        <p:tgtEl>
                                          <p:spTgt spid="378883">
                                            <p:txEl>
                                              <p:pRg st="2" end="2"/>
                                            </p:txEl>
                                          </p:spTgt>
                                        </p:tgtEl>
                                        <p:attrNameLst>
                                          <p:attrName>style.color</p:attrName>
                                        </p:attrNameLst>
                                      </p:cBhvr>
                                      <p:tavLst>
                                        <p:tav tm="0">
                                          <p:val>
                                            <p:clrVal>
                                              <a:srgbClr val="FF5050"/>
                                            </p:clrVal>
                                          </p:val>
                                        </p:tav>
                                        <p:tav tm="50000">
                                          <p:val>
                                            <p:clrVal>
                                              <a:srgbClr val="FF0000"/>
                                            </p:clrVal>
                                          </p:val>
                                        </p:tav>
                                      </p:tavLst>
                                    </p:anim>
                                    <p:anim calcmode="discrete" valueType="clr">
                                      <p:cBhvr>
                                        <p:cTn id="33" dur="80"/>
                                        <p:tgtEl>
                                          <p:spTgt spid="378883">
                                            <p:txEl>
                                              <p:pRg st="2" end="2"/>
                                            </p:txEl>
                                          </p:spTgt>
                                        </p:tgtEl>
                                        <p:attrNameLst>
                                          <p:attrName>fillcolor</p:attrName>
                                        </p:attrNameLst>
                                      </p:cBhvr>
                                      <p:tavLst>
                                        <p:tav tm="0">
                                          <p:val>
                                            <p:clrVal>
                                              <a:schemeClr val="accent2"/>
                                            </p:clrVal>
                                          </p:val>
                                        </p:tav>
                                        <p:tav tm="50000">
                                          <p:val>
                                            <p:clrVal>
                                              <a:schemeClr val="hlink"/>
                                            </p:clrVal>
                                          </p:val>
                                        </p:tav>
                                      </p:tavLst>
                                    </p:anim>
                                    <p:set>
                                      <p:cBhvr>
                                        <p:cTn id="34" dur="80"/>
                                        <p:tgtEl>
                                          <p:spTgt spid="378883">
                                            <p:txEl>
                                              <p:pRg st="2" end="2"/>
                                            </p:txEl>
                                          </p:spTgt>
                                        </p:tgtEl>
                                        <p:attrNameLst>
                                          <p:attrName>fill.type</p:attrName>
                                        </p:attrNameLst>
                                      </p:cBhvr>
                                      <p:to>
                                        <p:strVal val="solid"/>
                                      </p:to>
                                    </p:set>
                                  </p:childTnLst>
                                </p:cTn>
                              </p:par>
                            </p:childTnLst>
                          </p:cTn>
                        </p:par>
                        <p:par>
                          <p:cTn id="35" fill="hold">
                            <p:stCondLst>
                              <p:cond delay="10440"/>
                            </p:stCondLst>
                            <p:childTnLst>
                              <p:par>
                                <p:cTn id="36" presetID="27" presetClass="entr" presetSubtype="0" fill="hold" nodeType="afterEffect">
                                  <p:stCondLst>
                                    <p:cond delay="0"/>
                                  </p:stCondLst>
                                  <p:iterate type="lt">
                                    <p:tmPct val="50000"/>
                                  </p:iterate>
                                  <p:childTnLst>
                                    <p:set>
                                      <p:cBhvr>
                                        <p:cTn id="37" dur="1" fill="hold">
                                          <p:stCondLst>
                                            <p:cond delay="0"/>
                                          </p:stCondLst>
                                        </p:cTn>
                                        <p:tgtEl>
                                          <p:spTgt spid="378883">
                                            <p:txEl>
                                              <p:pRg st="3" end="3"/>
                                            </p:txEl>
                                          </p:spTgt>
                                        </p:tgtEl>
                                        <p:attrNameLst>
                                          <p:attrName>style.visibility</p:attrName>
                                        </p:attrNameLst>
                                      </p:cBhvr>
                                      <p:to>
                                        <p:strVal val="visible"/>
                                      </p:to>
                                    </p:set>
                                    <p:anim calcmode="discrete" valueType="clr">
                                      <p:cBhvr override="childStyle">
                                        <p:cTn id="38" dur="80"/>
                                        <p:tgtEl>
                                          <p:spTgt spid="378883">
                                            <p:txEl>
                                              <p:pRg st="3" end="3"/>
                                            </p:txEl>
                                          </p:spTgt>
                                        </p:tgtEl>
                                        <p:attrNameLst>
                                          <p:attrName>style.color</p:attrName>
                                        </p:attrNameLst>
                                      </p:cBhvr>
                                      <p:tavLst>
                                        <p:tav tm="0">
                                          <p:val>
                                            <p:clrVal>
                                              <a:srgbClr val="FF5050"/>
                                            </p:clrVal>
                                          </p:val>
                                        </p:tav>
                                        <p:tav tm="50000">
                                          <p:val>
                                            <p:clrVal>
                                              <a:srgbClr val="FF0000"/>
                                            </p:clrVal>
                                          </p:val>
                                        </p:tav>
                                      </p:tavLst>
                                    </p:anim>
                                    <p:anim calcmode="discrete" valueType="clr">
                                      <p:cBhvr>
                                        <p:cTn id="39" dur="80"/>
                                        <p:tgtEl>
                                          <p:spTgt spid="378883">
                                            <p:txEl>
                                              <p:pRg st="3" end="3"/>
                                            </p:txEl>
                                          </p:spTgt>
                                        </p:tgtEl>
                                        <p:attrNameLst>
                                          <p:attrName>fillcolor</p:attrName>
                                        </p:attrNameLst>
                                      </p:cBhvr>
                                      <p:tavLst>
                                        <p:tav tm="0">
                                          <p:val>
                                            <p:clrVal>
                                              <a:schemeClr val="accent2"/>
                                            </p:clrVal>
                                          </p:val>
                                        </p:tav>
                                        <p:tav tm="50000">
                                          <p:val>
                                            <p:clrVal>
                                              <a:schemeClr val="hlink"/>
                                            </p:clrVal>
                                          </p:val>
                                        </p:tav>
                                      </p:tavLst>
                                    </p:anim>
                                    <p:set>
                                      <p:cBhvr>
                                        <p:cTn id="40" dur="80"/>
                                        <p:tgtEl>
                                          <p:spTgt spid="378883">
                                            <p:txEl>
                                              <p:pRg st="3" end="3"/>
                                            </p:txEl>
                                          </p:spTgt>
                                        </p:tgtEl>
                                        <p:attrNameLst>
                                          <p:attrName>fill.type</p:attrName>
                                        </p:attrNameLst>
                                      </p:cBhvr>
                                      <p:to>
                                        <p:strVal val="solid"/>
                                      </p:to>
                                    </p:set>
                                  </p:childTnLst>
                                </p:cTn>
                              </p:par>
                            </p:childTnLst>
                          </p:cTn>
                        </p:par>
                        <p:par>
                          <p:cTn id="41" fill="hold">
                            <p:stCondLst>
                              <p:cond delay="12880"/>
                            </p:stCondLst>
                            <p:childTnLst>
                              <p:par>
                                <p:cTn id="42" presetID="27" presetClass="entr" presetSubtype="0" fill="hold" nodeType="afterEffect">
                                  <p:stCondLst>
                                    <p:cond delay="0"/>
                                  </p:stCondLst>
                                  <p:iterate type="lt">
                                    <p:tmPct val="50000"/>
                                  </p:iterate>
                                  <p:childTnLst>
                                    <p:set>
                                      <p:cBhvr>
                                        <p:cTn id="43" dur="1" fill="hold">
                                          <p:stCondLst>
                                            <p:cond delay="0"/>
                                          </p:stCondLst>
                                        </p:cTn>
                                        <p:tgtEl>
                                          <p:spTgt spid="378883">
                                            <p:txEl>
                                              <p:pRg st="4" end="4"/>
                                            </p:txEl>
                                          </p:spTgt>
                                        </p:tgtEl>
                                        <p:attrNameLst>
                                          <p:attrName>style.visibility</p:attrName>
                                        </p:attrNameLst>
                                      </p:cBhvr>
                                      <p:to>
                                        <p:strVal val="visible"/>
                                      </p:to>
                                    </p:set>
                                    <p:anim calcmode="discrete" valueType="clr">
                                      <p:cBhvr override="childStyle">
                                        <p:cTn id="44" dur="80"/>
                                        <p:tgtEl>
                                          <p:spTgt spid="378883">
                                            <p:txEl>
                                              <p:pRg st="4" end="4"/>
                                            </p:txEl>
                                          </p:spTgt>
                                        </p:tgtEl>
                                        <p:attrNameLst>
                                          <p:attrName>style.color</p:attrName>
                                        </p:attrNameLst>
                                      </p:cBhvr>
                                      <p:tavLst>
                                        <p:tav tm="0">
                                          <p:val>
                                            <p:clrVal>
                                              <a:srgbClr val="FF5050"/>
                                            </p:clrVal>
                                          </p:val>
                                        </p:tav>
                                        <p:tav tm="50000">
                                          <p:val>
                                            <p:clrVal>
                                              <a:srgbClr val="FF0000"/>
                                            </p:clrVal>
                                          </p:val>
                                        </p:tav>
                                      </p:tavLst>
                                    </p:anim>
                                    <p:anim calcmode="discrete" valueType="clr">
                                      <p:cBhvr>
                                        <p:cTn id="45" dur="80"/>
                                        <p:tgtEl>
                                          <p:spTgt spid="378883">
                                            <p:txEl>
                                              <p:pRg st="4" end="4"/>
                                            </p:txEl>
                                          </p:spTgt>
                                        </p:tgtEl>
                                        <p:attrNameLst>
                                          <p:attrName>fillcolor</p:attrName>
                                        </p:attrNameLst>
                                      </p:cBhvr>
                                      <p:tavLst>
                                        <p:tav tm="0">
                                          <p:val>
                                            <p:clrVal>
                                              <a:schemeClr val="accent2"/>
                                            </p:clrVal>
                                          </p:val>
                                        </p:tav>
                                        <p:tav tm="50000">
                                          <p:val>
                                            <p:clrVal>
                                              <a:schemeClr val="hlink"/>
                                            </p:clrVal>
                                          </p:val>
                                        </p:tav>
                                      </p:tavLst>
                                    </p:anim>
                                    <p:set>
                                      <p:cBhvr>
                                        <p:cTn id="46" dur="80"/>
                                        <p:tgtEl>
                                          <p:spTgt spid="378883">
                                            <p:txEl>
                                              <p:pRg st="4" end="4"/>
                                            </p:txEl>
                                          </p:spTgt>
                                        </p:tgtEl>
                                        <p:attrNameLst>
                                          <p:attrName>fill.type</p:attrName>
                                        </p:attrNameLst>
                                      </p:cBhvr>
                                      <p:to>
                                        <p:strVal val="solid"/>
                                      </p:to>
                                    </p:set>
                                  </p:childTnLst>
                                </p:cTn>
                              </p:par>
                            </p:childTnLst>
                          </p:cTn>
                        </p:par>
                        <p:par>
                          <p:cTn id="47" fill="hold">
                            <p:stCondLst>
                              <p:cond delay="15040"/>
                            </p:stCondLst>
                            <p:childTnLst>
                              <p:par>
                                <p:cTn id="48" presetID="27" presetClass="entr" presetSubtype="0" fill="hold" nodeType="afterEffect">
                                  <p:stCondLst>
                                    <p:cond delay="0"/>
                                  </p:stCondLst>
                                  <p:iterate type="lt">
                                    <p:tmPct val="50000"/>
                                  </p:iterate>
                                  <p:childTnLst>
                                    <p:set>
                                      <p:cBhvr>
                                        <p:cTn id="49" dur="1" fill="hold">
                                          <p:stCondLst>
                                            <p:cond delay="0"/>
                                          </p:stCondLst>
                                        </p:cTn>
                                        <p:tgtEl>
                                          <p:spTgt spid="378883">
                                            <p:txEl>
                                              <p:pRg st="5" end="5"/>
                                            </p:txEl>
                                          </p:spTgt>
                                        </p:tgtEl>
                                        <p:attrNameLst>
                                          <p:attrName>style.visibility</p:attrName>
                                        </p:attrNameLst>
                                      </p:cBhvr>
                                      <p:to>
                                        <p:strVal val="visible"/>
                                      </p:to>
                                    </p:set>
                                    <p:anim calcmode="discrete" valueType="clr">
                                      <p:cBhvr override="childStyle">
                                        <p:cTn id="50" dur="80"/>
                                        <p:tgtEl>
                                          <p:spTgt spid="378883">
                                            <p:txEl>
                                              <p:pRg st="5" end="5"/>
                                            </p:txEl>
                                          </p:spTgt>
                                        </p:tgtEl>
                                        <p:attrNameLst>
                                          <p:attrName>style.color</p:attrName>
                                        </p:attrNameLst>
                                      </p:cBhvr>
                                      <p:tavLst>
                                        <p:tav tm="0">
                                          <p:val>
                                            <p:clrVal>
                                              <a:srgbClr val="FF5050"/>
                                            </p:clrVal>
                                          </p:val>
                                        </p:tav>
                                        <p:tav tm="50000">
                                          <p:val>
                                            <p:clrVal>
                                              <a:srgbClr val="FF0000"/>
                                            </p:clrVal>
                                          </p:val>
                                        </p:tav>
                                      </p:tavLst>
                                    </p:anim>
                                    <p:anim calcmode="discrete" valueType="clr">
                                      <p:cBhvr>
                                        <p:cTn id="51" dur="80"/>
                                        <p:tgtEl>
                                          <p:spTgt spid="378883">
                                            <p:txEl>
                                              <p:pRg st="5" end="5"/>
                                            </p:txEl>
                                          </p:spTgt>
                                        </p:tgtEl>
                                        <p:attrNameLst>
                                          <p:attrName>fillcolor</p:attrName>
                                        </p:attrNameLst>
                                      </p:cBhvr>
                                      <p:tavLst>
                                        <p:tav tm="0">
                                          <p:val>
                                            <p:clrVal>
                                              <a:schemeClr val="accent2"/>
                                            </p:clrVal>
                                          </p:val>
                                        </p:tav>
                                        <p:tav tm="50000">
                                          <p:val>
                                            <p:clrVal>
                                              <a:schemeClr val="hlink"/>
                                            </p:clrVal>
                                          </p:val>
                                        </p:tav>
                                      </p:tavLst>
                                    </p:anim>
                                    <p:set>
                                      <p:cBhvr>
                                        <p:cTn id="52" dur="80"/>
                                        <p:tgtEl>
                                          <p:spTgt spid="378883">
                                            <p:txEl>
                                              <p:pRg st="5" end="5"/>
                                            </p:txEl>
                                          </p:spTgt>
                                        </p:tgtEl>
                                        <p:attrNameLst>
                                          <p:attrName>fill.type</p:attrName>
                                        </p:attrNameLst>
                                      </p:cBhvr>
                                      <p:to>
                                        <p:strVal val="solid"/>
                                      </p:to>
                                    </p:set>
                                  </p:childTnLst>
                                </p:cTn>
                              </p:par>
                            </p:childTnLst>
                          </p:cTn>
                        </p:par>
                      </p:childTnLst>
                    </p:cTn>
                  </p:par>
                  <p:par>
                    <p:cTn id="53" fill="hold">
                      <p:stCondLst>
                        <p:cond delay="indefinite"/>
                      </p:stCondLst>
                      <p:childTnLst>
                        <p:par>
                          <p:cTn id="54" fill="hold">
                            <p:stCondLst>
                              <p:cond delay="0"/>
                            </p:stCondLst>
                            <p:childTnLst>
                              <p:par>
                                <p:cTn id="55" presetID="49" presetClass="exit" presetSubtype="0" accel="100000" fill="hold" nodeType="clickEffect">
                                  <p:stCondLst>
                                    <p:cond delay="0"/>
                                  </p:stCondLst>
                                  <p:iterate type="lt">
                                    <p:tmPct val="0"/>
                                  </p:iterate>
                                  <p:childTnLst>
                                    <p:anim calcmode="lin" valueType="num">
                                      <p:cBhvr>
                                        <p:cTn id="56" dur="1000"/>
                                        <p:tgtEl>
                                          <p:spTgt spid="378883">
                                            <p:txEl>
                                              <p:pRg st="0" end="0"/>
                                            </p:txEl>
                                          </p:spTgt>
                                        </p:tgtEl>
                                        <p:attrNameLst>
                                          <p:attrName>ppt_w</p:attrName>
                                        </p:attrNameLst>
                                      </p:cBhvr>
                                      <p:tavLst>
                                        <p:tav tm="0">
                                          <p:val>
                                            <p:strVal val="ppt_w"/>
                                          </p:val>
                                        </p:tav>
                                        <p:tav tm="100000">
                                          <p:val>
                                            <p:fltVal val="0"/>
                                          </p:val>
                                        </p:tav>
                                      </p:tavLst>
                                    </p:anim>
                                    <p:anim calcmode="lin" valueType="num">
                                      <p:cBhvr>
                                        <p:cTn id="57" dur="1000"/>
                                        <p:tgtEl>
                                          <p:spTgt spid="378883">
                                            <p:txEl>
                                              <p:pRg st="0" end="0"/>
                                            </p:txEl>
                                          </p:spTgt>
                                        </p:tgtEl>
                                        <p:attrNameLst>
                                          <p:attrName>ppt_h</p:attrName>
                                        </p:attrNameLst>
                                      </p:cBhvr>
                                      <p:tavLst>
                                        <p:tav tm="0">
                                          <p:val>
                                            <p:strVal val="ppt_h"/>
                                          </p:val>
                                        </p:tav>
                                        <p:tav tm="100000">
                                          <p:val>
                                            <p:fltVal val="0"/>
                                          </p:val>
                                        </p:tav>
                                      </p:tavLst>
                                    </p:anim>
                                    <p:anim calcmode="lin" valueType="num">
                                      <p:cBhvr>
                                        <p:cTn id="58" dur="1000"/>
                                        <p:tgtEl>
                                          <p:spTgt spid="378883">
                                            <p:txEl>
                                              <p:pRg st="0" end="0"/>
                                            </p:txEl>
                                          </p:spTgt>
                                        </p:tgtEl>
                                        <p:attrNameLst>
                                          <p:attrName>style.rotation</p:attrName>
                                        </p:attrNameLst>
                                      </p:cBhvr>
                                      <p:tavLst>
                                        <p:tav tm="0">
                                          <p:val>
                                            <p:fltVal val="0"/>
                                          </p:val>
                                        </p:tav>
                                        <p:tav tm="100000">
                                          <p:val>
                                            <p:fltVal val="360"/>
                                          </p:val>
                                        </p:tav>
                                      </p:tavLst>
                                    </p:anim>
                                    <p:animEffect transition="out" filter="fade">
                                      <p:cBhvr>
                                        <p:cTn id="59" dur="1000"/>
                                        <p:tgtEl>
                                          <p:spTgt spid="378883">
                                            <p:txEl>
                                              <p:pRg st="0" end="0"/>
                                            </p:txEl>
                                          </p:spTgt>
                                        </p:tgtEl>
                                      </p:cBhvr>
                                    </p:animEffect>
                                    <p:set>
                                      <p:cBhvr>
                                        <p:cTn id="60" dur="1" fill="hold">
                                          <p:stCondLst>
                                            <p:cond delay="999"/>
                                          </p:stCondLst>
                                        </p:cTn>
                                        <p:tgtEl>
                                          <p:spTgt spid="378883">
                                            <p:txEl>
                                              <p:pRg st="0" end="0"/>
                                            </p:txEl>
                                          </p:spTgt>
                                        </p:tgtEl>
                                        <p:attrNameLst>
                                          <p:attrName>style.visibility</p:attrName>
                                        </p:attrNameLst>
                                      </p:cBhvr>
                                      <p:to>
                                        <p:strVal val="hidden"/>
                                      </p:to>
                                    </p:set>
                                  </p:childTnLst>
                                </p:cTn>
                              </p:par>
                              <p:par>
                                <p:cTn id="61" presetID="49" presetClass="exit" presetSubtype="0" accel="100000" fill="hold" nodeType="withEffect">
                                  <p:stCondLst>
                                    <p:cond delay="0"/>
                                  </p:stCondLst>
                                  <p:iterate type="lt">
                                    <p:tmPct val="0"/>
                                  </p:iterate>
                                  <p:childTnLst>
                                    <p:anim calcmode="lin" valueType="num">
                                      <p:cBhvr>
                                        <p:cTn id="62" dur="1000"/>
                                        <p:tgtEl>
                                          <p:spTgt spid="378883">
                                            <p:txEl>
                                              <p:pRg st="2" end="2"/>
                                            </p:txEl>
                                          </p:spTgt>
                                        </p:tgtEl>
                                        <p:attrNameLst>
                                          <p:attrName>ppt_w</p:attrName>
                                        </p:attrNameLst>
                                      </p:cBhvr>
                                      <p:tavLst>
                                        <p:tav tm="0">
                                          <p:val>
                                            <p:strVal val="ppt_w"/>
                                          </p:val>
                                        </p:tav>
                                        <p:tav tm="100000">
                                          <p:val>
                                            <p:fltVal val="0"/>
                                          </p:val>
                                        </p:tav>
                                      </p:tavLst>
                                    </p:anim>
                                    <p:anim calcmode="lin" valueType="num">
                                      <p:cBhvr>
                                        <p:cTn id="63" dur="1000"/>
                                        <p:tgtEl>
                                          <p:spTgt spid="378883">
                                            <p:txEl>
                                              <p:pRg st="2" end="2"/>
                                            </p:txEl>
                                          </p:spTgt>
                                        </p:tgtEl>
                                        <p:attrNameLst>
                                          <p:attrName>ppt_h</p:attrName>
                                        </p:attrNameLst>
                                      </p:cBhvr>
                                      <p:tavLst>
                                        <p:tav tm="0">
                                          <p:val>
                                            <p:strVal val="ppt_h"/>
                                          </p:val>
                                        </p:tav>
                                        <p:tav tm="100000">
                                          <p:val>
                                            <p:fltVal val="0"/>
                                          </p:val>
                                        </p:tav>
                                      </p:tavLst>
                                    </p:anim>
                                    <p:anim calcmode="lin" valueType="num">
                                      <p:cBhvr>
                                        <p:cTn id="64" dur="1000"/>
                                        <p:tgtEl>
                                          <p:spTgt spid="378883">
                                            <p:txEl>
                                              <p:pRg st="2" end="2"/>
                                            </p:txEl>
                                          </p:spTgt>
                                        </p:tgtEl>
                                        <p:attrNameLst>
                                          <p:attrName>style.rotation</p:attrName>
                                        </p:attrNameLst>
                                      </p:cBhvr>
                                      <p:tavLst>
                                        <p:tav tm="0">
                                          <p:val>
                                            <p:fltVal val="0"/>
                                          </p:val>
                                        </p:tav>
                                        <p:tav tm="100000">
                                          <p:val>
                                            <p:fltVal val="360"/>
                                          </p:val>
                                        </p:tav>
                                      </p:tavLst>
                                    </p:anim>
                                    <p:animEffect transition="out" filter="fade">
                                      <p:cBhvr>
                                        <p:cTn id="65" dur="1000"/>
                                        <p:tgtEl>
                                          <p:spTgt spid="378883">
                                            <p:txEl>
                                              <p:pRg st="2" end="2"/>
                                            </p:txEl>
                                          </p:spTgt>
                                        </p:tgtEl>
                                      </p:cBhvr>
                                    </p:animEffect>
                                    <p:set>
                                      <p:cBhvr>
                                        <p:cTn id="66" dur="1" fill="hold">
                                          <p:stCondLst>
                                            <p:cond delay="999"/>
                                          </p:stCondLst>
                                        </p:cTn>
                                        <p:tgtEl>
                                          <p:spTgt spid="378883">
                                            <p:txEl>
                                              <p:pRg st="2" end="2"/>
                                            </p:txEl>
                                          </p:spTgt>
                                        </p:tgtEl>
                                        <p:attrNameLst>
                                          <p:attrName>style.visibility</p:attrName>
                                        </p:attrNameLst>
                                      </p:cBhvr>
                                      <p:to>
                                        <p:strVal val="hidden"/>
                                      </p:to>
                                    </p:set>
                                  </p:childTnLst>
                                </p:cTn>
                              </p:par>
                              <p:par>
                                <p:cTn id="67" presetID="49" presetClass="exit" presetSubtype="0" accel="100000" fill="hold" nodeType="withEffect">
                                  <p:stCondLst>
                                    <p:cond delay="0"/>
                                  </p:stCondLst>
                                  <p:iterate type="lt">
                                    <p:tmPct val="0"/>
                                  </p:iterate>
                                  <p:childTnLst>
                                    <p:anim calcmode="lin" valueType="num">
                                      <p:cBhvr>
                                        <p:cTn id="68" dur="1000"/>
                                        <p:tgtEl>
                                          <p:spTgt spid="378883">
                                            <p:txEl>
                                              <p:pRg st="3" end="3"/>
                                            </p:txEl>
                                          </p:spTgt>
                                        </p:tgtEl>
                                        <p:attrNameLst>
                                          <p:attrName>ppt_w</p:attrName>
                                        </p:attrNameLst>
                                      </p:cBhvr>
                                      <p:tavLst>
                                        <p:tav tm="0">
                                          <p:val>
                                            <p:strVal val="ppt_w"/>
                                          </p:val>
                                        </p:tav>
                                        <p:tav tm="100000">
                                          <p:val>
                                            <p:fltVal val="0"/>
                                          </p:val>
                                        </p:tav>
                                      </p:tavLst>
                                    </p:anim>
                                    <p:anim calcmode="lin" valueType="num">
                                      <p:cBhvr>
                                        <p:cTn id="69" dur="1000"/>
                                        <p:tgtEl>
                                          <p:spTgt spid="378883">
                                            <p:txEl>
                                              <p:pRg st="3" end="3"/>
                                            </p:txEl>
                                          </p:spTgt>
                                        </p:tgtEl>
                                        <p:attrNameLst>
                                          <p:attrName>ppt_h</p:attrName>
                                        </p:attrNameLst>
                                      </p:cBhvr>
                                      <p:tavLst>
                                        <p:tav tm="0">
                                          <p:val>
                                            <p:strVal val="ppt_h"/>
                                          </p:val>
                                        </p:tav>
                                        <p:tav tm="100000">
                                          <p:val>
                                            <p:fltVal val="0"/>
                                          </p:val>
                                        </p:tav>
                                      </p:tavLst>
                                    </p:anim>
                                    <p:anim calcmode="lin" valueType="num">
                                      <p:cBhvr>
                                        <p:cTn id="70" dur="1000"/>
                                        <p:tgtEl>
                                          <p:spTgt spid="378883">
                                            <p:txEl>
                                              <p:pRg st="3" end="3"/>
                                            </p:txEl>
                                          </p:spTgt>
                                        </p:tgtEl>
                                        <p:attrNameLst>
                                          <p:attrName>style.rotation</p:attrName>
                                        </p:attrNameLst>
                                      </p:cBhvr>
                                      <p:tavLst>
                                        <p:tav tm="0">
                                          <p:val>
                                            <p:fltVal val="0"/>
                                          </p:val>
                                        </p:tav>
                                        <p:tav tm="100000">
                                          <p:val>
                                            <p:fltVal val="360"/>
                                          </p:val>
                                        </p:tav>
                                      </p:tavLst>
                                    </p:anim>
                                    <p:animEffect transition="out" filter="fade">
                                      <p:cBhvr>
                                        <p:cTn id="71" dur="1000"/>
                                        <p:tgtEl>
                                          <p:spTgt spid="378883">
                                            <p:txEl>
                                              <p:pRg st="3" end="3"/>
                                            </p:txEl>
                                          </p:spTgt>
                                        </p:tgtEl>
                                      </p:cBhvr>
                                    </p:animEffect>
                                    <p:set>
                                      <p:cBhvr>
                                        <p:cTn id="72" dur="1" fill="hold">
                                          <p:stCondLst>
                                            <p:cond delay="999"/>
                                          </p:stCondLst>
                                        </p:cTn>
                                        <p:tgtEl>
                                          <p:spTgt spid="378883">
                                            <p:txEl>
                                              <p:pRg st="3" end="3"/>
                                            </p:txEl>
                                          </p:spTgt>
                                        </p:tgtEl>
                                        <p:attrNameLst>
                                          <p:attrName>style.visibility</p:attrName>
                                        </p:attrNameLst>
                                      </p:cBhvr>
                                      <p:to>
                                        <p:strVal val="hidden"/>
                                      </p:to>
                                    </p:set>
                                  </p:childTnLst>
                                </p:cTn>
                              </p:par>
                              <p:par>
                                <p:cTn id="73" presetID="49" presetClass="exit" presetSubtype="0" accel="100000" fill="hold" nodeType="withEffect">
                                  <p:stCondLst>
                                    <p:cond delay="0"/>
                                  </p:stCondLst>
                                  <p:iterate type="lt">
                                    <p:tmPct val="0"/>
                                  </p:iterate>
                                  <p:childTnLst>
                                    <p:anim calcmode="lin" valueType="num">
                                      <p:cBhvr>
                                        <p:cTn id="74" dur="1000"/>
                                        <p:tgtEl>
                                          <p:spTgt spid="378883">
                                            <p:txEl>
                                              <p:pRg st="4" end="4"/>
                                            </p:txEl>
                                          </p:spTgt>
                                        </p:tgtEl>
                                        <p:attrNameLst>
                                          <p:attrName>ppt_w</p:attrName>
                                        </p:attrNameLst>
                                      </p:cBhvr>
                                      <p:tavLst>
                                        <p:tav tm="0">
                                          <p:val>
                                            <p:strVal val="ppt_w"/>
                                          </p:val>
                                        </p:tav>
                                        <p:tav tm="100000">
                                          <p:val>
                                            <p:fltVal val="0"/>
                                          </p:val>
                                        </p:tav>
                                      </p:tavLst>
                                    </p:anim>
                                    <p:anim calcmode="lin" valueType="num">
                                      <p:cBhvr>
                                        <p:cTn id="75" dur="1000"/>
                                        <p:tgtEl>
                                          <p:spTgt spid="378883">
                                            <p:txEl>
                                              <p:pRg st="4" end="4"/>
                                            </p:txEl>
                                          </p:spTgt>
                                        </p:tgtEl>
                                        <p:attrNameLst>
                                          <p:attrName>ppt_h</p:attrName>
                                        </p:attrNameLst>
                                      </p:cBhvr>
                                      <p:tavLst>
                                        <p:tav tm="0">
                                          <p:val>
                                            <p:strVal val="ppt_h"/>
                                          </p:val>
                                        </p:tav>
                                        <p:tav tm="100000">
                                          <p:val>
                                            <p:fltVal val="0"/>
                                          </p:val>
                                        </p:tav>
                                      </p:tavLst>
                                    </p:anim>
                                    <p:anim calcmode="lin" valueType="num">
                                      <p:cBhvr>
                                        <p:cTn id="76" dur="1000"/>
                                        <p:tgtEl>
                                          <p:spTgt spid="378883">
                                            <p:txEl>
                                              <p:pRg st="4" end="4"/>
                                            </p:txEl>
                                          </p:spTgt>
                                        </p:tgtEl>
                                        <p:attrNameLst>
                                          <p:attrName>style.rotation</p:attrName>
                                        </p:attrNameLst>
                                      </p:cBhvr>
                                      <p:tavLst>
                                        <p:tav tm="0">
                                          <p:val>
                                            <p:fltVal val="0"/>
                                          </p:val>
                                        </p:tav>
                                        <p:tav tm="100000">
                                          <p:val>
                                            <p:fltVal val="360"/>
                                          </p:val>
                                        </p:tav>
                                      </p:tavLst>
                                    </p:anim>
                                    <p:animEffect transition="out" filter="fade">
                                      <p:cBhvr>
                                        <p:cTn id="77" dur="1000"/>
                                        <p:tgtEl>
                                          <p:spTgt spid="378883">
                                            <p:txEl>
                                              <p:pRg st="4" end="4"/>
                                            </p:txEl>
                                          </p:spTgt>
                                        </p:tgtEl>
                                      </p:cBhvr>
                                    </p:animEffect>
                                    <p:set>
                                      <p:cBhvr>
                                        <p:cTn id="78" dur="1" fill="hold">
                                          <p:stCondLst>
                                            <p:cond delay="999"/>
                                          </p:stCondLst>
                                        </p:cTn>
                                        <p:tgtEl>
                                          <p:spTgt spid="378883">
                                            <p:txEl>
                                              <p:pRg st="4" end="4"/>
                                            </p:txEl>
                                          </p:spTgt>
                                        </p:tgtEl>
                                        <p:attrNameLst>
                                          <p:attrName>style.visibility</p:attrName>
                                        </p:attrNameLst>
                                      </p:cBhvr>
                                      <p:to>
                                        <p:strVal val="hidden"/>
                                      </p:to>
                                    </p:set>
                                  </p:childTnLst>
                                </p:cTn>
                              </p:par>
                              <p:par>
                                <p:cTn id="79" presetID="49" presetClass="exit" presetSubtype="0" accel="100000" fill="hold" nodeType="withEffect">
                                  <p:stCondLst>
                                    <p:cond delay="0"/>
                                  </p:stCondLst>
                                  <p:iterate type="lt">
                                    <p:tmPct val="0"/>
                                  </p:iterate>
                                  <p:childTnLst>
                                    <p:anim calcmode="lin" valueType="num">
                                      <p:cBhvr>
                                        <p:cTn id="80" dur="1000"/>
                                        <p:tgtEl>
                                          <p:spTgt spid="378883">
                                            <p:txEl>
                                              <p:pRg st="5" end="5"/>
                                            </p:txEl>
                                          </p:spTgt>
                                        </p:tgtEl>
                                        <p:attrNameLst>
                                          <p:attrName>ppt_w</p:attrName>
                                        </p:attrNameLst>
                                      </p:cBhvr>
                                      <p:tavLst>
                                        <p:tav tm="0">
                                          <p:val>
                                            <p:strVal val="ppt_w"/>
                                          </p:val>
                                        </p:tav>
                                        <p:tav tm="100000">
                                          <p:val>
                                            <p:fltVal val="0"/>
                                          </p:val>
                                        </p:tav>
                                      </p:tavLst>
                                    </p:anim>
                                    <p:anim calcmode="lin" valueType="num">
                                      <p:cBhvr>
                                        <p:cTn id="81" dur="1000"/>
                                        <p:tgtEl>
                                          <p:spTgt spid="378883">
                                            <p:txEl>
                                              <p:pRg st="5" end="5"/>
                                            </p:txEl>
                                          </p:spTgt>
                                        </p:tgtEl>
                                        <p:attrNameLst>
                                          <p:attrName>ppt_h</p:attrName>
                                        </p:attrNameLst>
                                      </p:cBhvr>
                                      <p:tavLst>
                                        <p:tav tm="0">
                                          <p:val>
                                            <p:strVal val="ppt_h"/>
                                          </p:val>
                                        </p:tav>
                                        <p:tav tm="100000">
                                          <p:val>
                                            <p:fltVal val="0"/>
                                          </p:val>
                                        </p:tav>
                                      </p:tavLst>
                                    </p:anim>
                                    <p:anim calcmode="lin" valueType="num">
                                      <p:cBhvr>
                                        <p:cTn id="82" dur="1000"/>
                                        <p:tgtEl>
                                          <p:spTgt spid="378883">
                                            <p:txEl>
                                              <p:pRg st="5" end="5"/>
                                            </p:txEl>
                                          </p:spTgt>
                                        </p:tgtEl>
                                        <p:attrNameLst>
                                          <p:attrName>style.rotation</p:attrName>
                                        </p:attrNameLst>
                                      </p:cBhvr>
                                      <p:tavLst>
                                        <p:tav tm="0">
                                          <p:val>
                                            <p:fltVal val="0"/>
                                          </p:val>
                                        </p:tav>
                                        <p:tav tm="100000">
                                          <p:val>
                                            <p:fltVal val="360"/>
                                          </p:val>
                                        </p:tav>
                                      </p:tavLst>
                                    </p:anim>
                                    <p:animEffect transition="out" filter="fade">
                                      <p:cBhvr>
                                        <p:cTn id="83" dur="1000"/>
                                        <p:tgtEl>
                                          <p:spTgt spid="378883">
                                            <p:txEl>
                                              <p:pRg st="5" end="5"/>
                                            </p:txEl>
                                          </p:spTgt>
                                        </p:tgtEl>
                                      </p:cBhvr>
                                    </p:animEffect>
                                    <p:set>
                                      <p:cBhvr>
                                        <p:cTn id="84" dur="1" fill="hold">
                                          <p:stCondLst>
                                            <p:cond delay="999"/>
                                          </p:stCondLst>
                                        </p:cTn>
                                        <p:tgtEl>
                                          <p:spTgt spid="378883">
                                            <p:txEl>
                                              <p:pRg st="5" end="5"/>
                                            </p:txEl>
                                          </p:spTgt>
                                        </p:tgtEl>
                                        <p:attrNameLst>
                                          <p:attrName>style.visibility</p:attrName>
                                        </p:attrNameLst>
                                      </p:cBhvr>
                                      <p:to>
                                        <p:strVal val="hidden"/>
                                      </p:to>
                                    </p:set>
                                  </p:childTnLst>
                                </p:cTn>
                              </p:par>
                              <p:par>
                                <p:cTn id="85" presetID="49" presetClass="exit" presetSubtype="0" accel="100000" fill="hold" grpId="3" nodeType="withEffect">
                                  <p:stCondLst>
                                    <p:cond delay="0"/>
                                  </p:stCondLst>
                                  <p:childTnLst>
                                    <p:anim calcmode="lin" valueType="num">
                                      <p:cBhvr>
                                        <p:cTn id="86" dur="1000"/>
                                        <p:tgtEl>
                                          <p:spTgt spid="378882"/>
                                        </p:tgtEl>
                                        <p:attrNameLst>
                                          <p:attrName>ppt_w</p:attrName>
                                        </p:attrNameLst>
                                      </p:cBhvr>
                                      <p:tavLst>
                                        <p:tav tm="0">
                                          <p:val>
                                            <p:strVal val="ppt_w"/>
                                          </p:val>
                                        </p:tav>
                                        <p:tav tm="100000">
                                          <p:val>
                                            <p:fltVal val="0"/>
                                          </p:val>
                                        </p:tav>
                                      </p:tavLst>
                                    </p:anim>
                                    <p:anim calcmode="lin" valueType="num">
                                      <p:cBhvr>
                                        <p:cTn id="87" dur="1000"/>
                                        <p:tgtEl>
                                          <p:spTgt spid="378882"/>
                                        </p:tgtEl>
                                        <p:attrNameLst>
                                          <p:attrName>ppt_h</p:attrName>
                                        </p:attrNameLst>
                                      </p:cBhvr>
                                      <p:tavLst>
                                        <p:tav tm="0">
                                          <p:val>
                                            <p:strVal val="ppt_h"/>
                                          </p:val>
                                        </p:tav>
                                        <p:tav tm="100000">
                                          <p:val>
                                            <p:fltVal val="0"/>
                                          </p:val>
                                        </p:tav>
                                      </p:tavLst>
                                    </p:anim>
                                    <p:anim calcmode="lin" valueType="num">
                                      <p:cBhvr>
                                        <p:cTn id="88" dur="1000"/>
                                        <p:tgtEl>
                                          <p:spTgt spid="378882"/>
                                        </p:tgtEl>
                                        <p:attrNameLst>
                                          <p:attrName>style.rotation</p:attrName>
                                        </p:attrNameLst>
                                      </p:cBhvr>
                                      <p:tavLst>
                                        <p:tav tm="0">
                                          <p:val>
                                            <p:fltVal val="0"/>
                                          </p:val>
                                        </p:tav>
                                        <p:tav tm="100000">
                                          <p:val>
                                            <p:fltVal val="360"/>
                                          </p:val>
                                        </p:tav>
                                      </p:tavLst>
                                    </p:anim>
                                    <p:animEffect transition="out" filter="fade">
                                      <p:cBhvr>
                                        <p:cTn id="89" dur="1000"/>
                                        <p:tgtEl>
                                          <p:spTgt spid="378882"/>
                                        </p:tgtEl>
                                      </p:cBhvr>
                                    </p:animEffect>
                                    <p:set>
                                      <p:cBhvr>
                                        <p:cTn id="90" dur="1" fill="hold">
                                          <p:stCondLst>
                                            <p:cond delay="999"/>
                                          </p:stCondLst>
                                        </p:cTn>
                                        <p:tgtEl>
                                          <p:spTgt spid="378882"/>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78882" grpId="0"/>
      <p:bldP spid="378882" grpId="1"/>
      <p:bldP spid="378882" grpId="2"/>
      <p:bldP spid="378882" grpId="3"/>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6050" name="Rectangle 2"/>
          <p:cNvSpPr>
            <a:spLocks noGrp="1" noChangeArrowheads="1"/>
          </p:cNvSpPr>
          <p:nvPr>
            <p:ph type="title"/>
          </p:nvPr>
        </p:nvSpPr>
        <p:spPr/>
        <p:txBody>
          <a:bodyPr/>
          <a:lstStyle/>
          <a:p>
            <a:pPr rtl="0"/>
            <a:r>
              <a:rPr lang="en-US" sz="3600" b="1">
                <a:solidFill>
                  <a:srgbClr val="FF5050"/>
                </a:solidFill>
              </a:rPr>
              <a:t>Additional Responsibilities of the Chairman of the Union</a:t>
            </a:r>
          </a:p>
        </p:txBody>
      </p:sp>
      <p:sp>
        <p:nvSpPr>
          <p:cNvPr id="386051" name="Rectangle 3"/>
          <p:cNvSpPr>
            <a:spLocks noGrp="1" noChangeArrowheads="1"/>
          </p:cNvSpPr>
          <p:nvPr>
            <p:ph type="body" idx="1"/>
          </p:nvPr>
        </p:nvSpPr>
        <p:spPr>
          <a:xfrm>
            <a:off x="0" y="1784350"/>
            <a:ext cx="9144000" cy="5073650"/>
          </a:xfrm>
        </p:spPr>
        <p:txBody>
          <a:bodyPr/>
          <a:lstStyle/>
          <a:p>
            <a:pPr algn="l" rtl="0">
              <a:lnSpc>
                <a:spcPct val="80000"/>
              </a:lnSpc>
              <a:buFont typeface="Wingdings" pitchFamily="2" charset="2"/>
              <a:buNone/>
            </a:pPr>
            <a:endParaRPr lang="en-US" sz="2400" b="1">
              <a:effectLst/>
            </a:endParaRPr>
          </a:p>
          <a:p>
            <a:pPr algn="l" rtl="0">
              <a:lnSpc>
                <a:spcPct val="80000"/>
              </a:lnSpc>
            </a:pPr>
            <a:r>
              <a:rPr lang="en-US" sz="2800" b="1">
                <a:effectLst/>
              </a:rPr>
              <a:t>Chairman of the "Association for Promoting Social Awareness and for Enriching the Knowledge of State Employees",</a:t>
            </a:r>
          </a:p>
          <a:p>
            <a:pPr algn="l" rtl="0">
              <a:lnSpc>
                <a:spcPct val="80000"/>
              </a:lnSpc>
              <a:spcBef>
                <a:spcPct val="0"/>
              </a:spcBef>
              <a:buClrTx/>
              <a:buSzTx/>
            </a:pPr>
            <a:r>
              <a:rPr lang="en-US" sz="2800" b="1">
                <a:effectLst/>
              </a:rPr>
              <a:t>Chief executive of the “Study Fund for State Employees in the Administrative Ranking”</a:t>
            </a:r>
          </a:p>
          <a:p>
            <a:pPr algn="l" rtl="0">
              <a:lnSpc>
                <a:spcPct val="80000"/>
              </a:lnSpc>
            </a:pPr>
            <a:r>
              <a:rPr lang="en-US" sz="2800" b="1">
                <a:effectLst/>
              </a:rPr>
              <a:t>Director in "Yahav" Bank.</a:t>
            </a:r>
            <a:r>
              <a:rPr lang="en-US" sz="2400" b="1">
                <a:effectLst/>
              </a:rPr>
              <a:t> </a:t>
            </a:r>
          </a:p>
          <a:p>
            <a:pPr algn="l" rtl="0">
              <a:lnSpc>
                <a:spcPct val="80000"/>
              </a:lnSpc>
            </a:pPr>
            <a:endParaRPr lang="en-US" sz="2400" b="1">
              <a:effectLst/>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5" presetClass="entr" presetSubtype="0" fill="hold" grpId="0" nodeType="afterEffect">
                                  <p:stCondLst>
                                    <p:cond delay="0"/>
                                  </p:stCondLst>
                                  <p:childTnLst>
                                    <p:set>
                                      <p:cBhvr>
                                        <p:cTn id="6" dur="1" fill="hold">
                                          <p:stCondLst>
                                            <p:cond delay="0"/>
                                          </p:stCondLst>
                                        </p:cTn>
                                        <p:tgtEl>
                                          <p:spTgt spid="386050"/>
                                        </p:tgtEl>
                                        <p:attrNameLst>
                                          <p:attrName>style.visibility</p:attrName>
                                        </p:attrNameLst>
                                      </p:cBhvr>
                                      <p:to>
                                        <p:strVal val="visible"/>
                                      </p:to>
                                    </p:set>
                                    <p:animEffect transition="in" filter="fade">
                                      <p:cBhvr>
                                        <p:cTn id="7" dur="1000"/>
                                        <p:tgtEl>
                                          <p:spTgt spid="386050"/>
                                        </p:tgtEl>
                                      </p:cBhvr>
                                    </p:animEffect>
                                    <p:anim calcmode="lin" valueType="num">
                                      <p:cBhvr>
                                        <p:cTn id="8" dur="1000" fill="hold"/>
                                        <p:tgtEl>
                                          <p:spTgt spid="386050"/>
                                        </p:tgtEl>
                                        <p:attrNameLst>
                                          <p:attrName>style.rotation</p:attrName>
                                        </p:attrNameLst>
                                      </p:cBhvr>
                                      <p:tavLst>
                                        <p:tav tm="0">
                                          <p:val>
                                            <p:fltVal val="720"/>
                                          </p:val>
                                        </p:tav>
                                        <p:tav tm="100000">
                                          <p:val>
                                            <p:fltVal val="0"/>
                                          </p:val>
                                        </p:tav>
                                      </p:tavLst>
                                    </p:anim>
                                    <p:anim calcmode="lin" valueType="num">
                                      <p:cBhvr>
                                        <p:cTn id="9" dur="1000" fill="hold"/>
                                        <p:tgtEl>
                                          <p:spTgt spid="386050"/>
                                        </p:tgtEl>
                                        <p:attrNameLst>
                                          <p:attrName>ppt_h</p:attrName>
                                        </p:attrNameLst>
                                      </p:cBhvr>
                                      <p:tavLst>
                                        <p:tav tm="0">
                                          <p:val>
                                            <p:fltVal val="0"/>
                                          </p:val>
                                        </p:tav>
                                        <p:tav tm="100000">
                                          <p:val>
                                            <p:strVal val="#ppt_h"/>
                                          </p:val>
                                        </p:tav>
                                      </p:tavLst>
                                    </p:anim>
                                    <p:anim calcmode="lin" valueType="num">
                                      <p:cBhvr>
                                        <p:cTn id="10" dur="1000" fill="hold"/>
                                        <p:tgtEl>
                                          <p:spTgt spid="386050"/>
                                        </p:tgtEl>
                                        <p:attrNameLst>
                                          <p:attrName>ppt_w</p:attrName>
                                        </p:attrNameLst>
                                      </p:cBhvr>
                                      <p:tavLst>
                                        <p:tav tm="0">
                                          <p:val>
                                            <p:fltVal val="0"/>
                                          </p:val>
                                        </p:tav>
                                        <p:tav tm="100000">
                                          <p:val>
                                            <p:strVal val="#ppt_w"/>
                                          </p:val>
                                        </p:tav>
                                      </p:tavLst>
                                    </p:anim>
                                  </p:childTnLst>
                                </p:cTn>
                              </p:par>
                            </p:childTnLst>
                          </p:cTn>
                        </p:par>
                        <p:par>
                          <p:cTn id="11" fill="hold">
                            <p:stCondLst>
                              <p:cond delay="1000"/>
                            </p:stCondLst>
                            <p:childTnLst>
                              <p:par>
                                <p:cTn id="12" presetID="23" presetClass="emph" presetSubtype="0" fill="hold" grpId="1" nodeType="afterEffect">
                                  <p:stCondLst>
                                    <p:cond delay="0"/>
                                  </p:stCondLst>
                                  <p:childTnLst>
                                    <p:animClr clrSpc="hsl" dir="cw">
                                      <p:cBhvr override="childStyle">
                                        <p:cTn id="13" dur="1000" fill="hold"/>
                                        <p:tgtEl>
                                          <p:spTgt spid="386050"/>
                                        </p:tgtEl>
                                        <p:attrNameLst>
                                          <p:attrName>style.color</p:attrName>
                                        </p:attrNameLst>
                                      </p:cBhvr>
                                      <p:by>
                                        <p:hsl h="10842353" s="0" l="0"/>
                                      </p:by>
                                    </p:animClr>
                                    <p:animClr clrSpc="hsl" dir="cw">
                                      <p:cBhvr>
                                        <p:cTn id="14" dur="1000" fill="hold"/>
                                        <p:tgtEl>
                                          <p:spTgt spid="386050"/>
                                        </p:tgtEl>
                                        <p:attrNameLst>
                                          <p:attrName>fillcolor</p:attrName>
                                        </p:attrNameLst>
                                      </p:cBhvr>
                                      <p:by>
                                        <p:hsl h="10842353" s="0" l="0"/>
                                      </p:by>
                                    </p:animClr>
                                    <p:animClr clrSpc="hsl" dir="cw">
                                      <p:cBhvr>
                                        <p:cTn id="15" dur="1000" fill="hold"/>
                                        <p:tgtEl>
                                          <p:spTgt spid="386050"/>
                                        </p:tgtEl>
                                        <p:attrNameLst>
                                          <p:attrName>stroke.color</p:attrName>
                                        </p:attrNameLst>
                                      </p:cBhvr>
                                      <p:by>
                                        <p:hsl h="10842353" s="0" l="0"/>
                                      </p:by>
                                    </p:animClr>
                                    <p:set>
                                      <p:cBhvr>
                                        <p:cTn id="16" dur="1000" fill="hold"/>
                                        <p:tgtEl>
                                          <p:spTgt spid="386050"/>
                                        </p:tgtEl>
                                        <p:attrNameLst>
                                          <p:attrName>fill.type</p:attrName>
                                        </p:attrNameLst>
                                      </p:cBhvr>
                                      <p:to>
                                        <p:strVal val="solid"/>
                                      </p:to>
                                    </p:set>
                                  </p:childTnLst>
                                </p:cTn>
                              </p:par>
                            </p:childTnLst>
                          </p:cTn>
                        </p:par>
                        <p:par>
                          <p:cTn id="17" fill="hold">
                            <p:stCondLst>
                              <p:cond delay="2000"/>
                            </p:stCondLst>
                            <p:childTnLst>
                              <p:par>
                                <p:cTn id="18" presetID="23" presetClass="emph" presetSubtype="0" fill="hold" grpId="2" nodeType="afterEffect">
                                  <p:stCondLst>
                                    <p:cond delay="0"/>
                                  </p:stCondLst>
                                  <p:childTnLst>
                                    <p:animClr clrSpc="hsl" dir="cw">
                                      <p:cBhvr override="childStyle">
                                        <p:cTn id="19" dur="1000" fill="hold"/>
                                        <p:tgtEl>
                                          <p:spTgt spid="386050"/>
                                        </p:tgtEl>
                                        <p:attrNameLst>
                                          <p:attrName>style.color</p:attrName>
                                        </p:attrNameLst>
                                      </p:cBhvr>
                                      <p:by>
                                        <p:hsl h="10842353" s="0" l="0"/>
                                      </p:by>
                                    </p:animClr>
                                    <p:animClr clrSpc="hsl" dir="cw">
                                      <p:cBhvr>
                                        <p:cTn id="20" dur="1000" fill="hold"/>
                                        <p:tgtEl>
                                          <p:spTgt spid="386050"/>
                                        </p:tgtEl>
                                        <p:attrNameLst>
                                          <p:attrName>fillcolor</p:attrName>
                                        </p:attrNameLst>
                                      </p:cBhvr>
                                      <p:by>
                                        <p:hsl h="10842353" s="0" l="0"/>
                                      </p:by>
                                    </p:animClr>
                                    <p:animClr clrSpc="hsl" dir="cw">
                                      <p:cBhvr>
                                        <p:cTn id="21" dur="1000" fill="hold"/>
                                        <p:tgtEl>
                                          <p:spTgt spid="386050"/>
                                        </p:tgtEl>
                                        <p:attrNameLst>
                                          <p:attrName>stroke.color</p:attrName>
                                        </p:attrNameLst>
                                      </p:cBhvr>
                                      <p:by>
                                        <p:hsl h="10842353" s="0" l="0"/>
                                      </p:by>
                                    </p:animClr>
                                    <p:set>
                                      <p:cBhvr>
                                        <p:cTn id="22" dur="1000" fill="hold"/>
                                        <p:tgtEl>
                                          <p:spTgt spid="386050"/>
                                        </p:tgtEl>
                                        <p:attrNameLst>
                                          <p:attrName>fill.type</p:attrName>
                                        </p:attrNameLst>
                                      </p:cBhvr>
                                      <p:to>
                                        <p:strVal val="solid"/>
                                      </p:to>
                                    </p:set>
                                  </p:childTnLst>
                                </p:cTn>
                              </p:par>
                            </p:childTnLst>
                          </p:cTn>
                        </p:par>
                        <p:par>
                          <p:cTn id="23" fill="hold">
                            <p:stCondLst>
                              <p:cond delay="3000"/>
                            </p:stCondLst>
                            <p:childTnLst>
                              <p:par>
                                <p:cTn id="24" presetID="27" presetClass="entr" presetSubtype="0" fill="hold" nodeType="afterEffect">
                                  <p:stCondLst>
                                    <p:cond delay="0"/>
                                  </p:stCondLst>
                                  <p:iterate type="lt">
                                    <p:tmPct val="50000"/>
                                  </p:iterate>
                                  <p:childTnLst>
                                    <p:set>
                                      <p:cBhvr>
                                        <p:cTn id="25" dur="1" fill="hold">
                                          <p:stCondLst>
                                            <p:cond delay="0"/>
                                          </p:stCondLst>
                                        </p:cTn>
                                        <p:tgtEl>
                                          <p:spTgt spid="386051">
                                            <p:txEl>
                                              <p:pRg st="1" end="1"/>
                                            </p:txEl>
                                          </p:spTgt>
                                        </p:tgtEl>
                                        <p:attrNameLst>
                                          <p:attrName>style.visibility</p:attrName>
                                        </p:attrNameLst>
                                      </p:cBhvr>
                                      <p:to>
                                        <p:strVal val="visible"/>
                                      </p:to>
                                    </p:set>
                                    <p:anim calcmode="discrete" valueType="clr">
                                      <p:cBhvr override="childStyle">
                                        <p:cTn id="26" dur="80"/>
                                        <p:tgtEl>
                                          <p:spTgt spid="386051">
                                            <p:txEl>
                                              <p:pRg st="1" end="1"/>
                                            </p:txEl>
                                          </p:spTgt>
                                        </p:tgtEl>
                                        <p:attrNameLst>
                                          <p:attrName>style.color</p:attrName>
                                        </p:attrNameLst>
                                      </p:cBhvr>
                                      <p:tavLst>
                                        <p:tav tm="0">
                                          <p:val>
                                            <p:clrVal>
                                              <a:srgbClr val="FF5050"/>
                                            </p:clrVal>
                                          </p:val>
                                        </p:tav>
                                        <p:tav tm="50000">
                                          <p:val>
                                            <p:clrVal>
                                              <a:srgbClr val="FF0000"/>
                                            </p:clrVal>
                                          </p:val>
                                        </p:tav>
                                      </p:tavLst>
                                    </p:anim>
                                    <p:anim calcmode="discrete" valueType="clr">
                                      <p:cBhvr>
                                        <p:cTn id="27" dur="80"/>
                                        <p:tgtEl>
                                          <p:spTgt spid="386051">
                                            <p:txEl>
                                              <p:pRg st="1" end="1"/>
                                            </p:txEl>
                                          </p:spTgt>
                                        </p:tgtEl>
                                        <p:attrNameLst>
                                          <p:attrName>fillcolor</p:attrName>
                                        </p:attrNameLst>
                                      </p:cBhvr>
                                      <p:tavLst>
                                        <p:tav tm="0">
                                          <p:val>
                                            <p:clrVal>
                                              <a:schemeClr val="accent2"/>
                                            </p:clrVal>
                                          </p:val>
                                        </p:tav>
                                        <p:tav tm="50000">
                                          <p:val>
                                            <p:clrVal>
                                              <a:schemeClr val="hlink"/>
                                            </p:clrVal>
                                          </p:val>
                                        </p:tav>
                                      </p:tavLst>
                                    </p:anim>
                                    <p:set>
                                      <p:cBhvr>
                                        <p:cTn id="28" dur="80"/>
                                        <p:tgtEl>
                                          <p:spTgt spid="386051">
                                            <p:txEl>
                                              <p:pRg st="1" end="1"/>
                                            </p:txEl>
                                          </p:spTgt>
                                        </p:tgtEl>
                                        <p:attrNameLst>
                                          <p:attrName>fill.type</p:attrName>
                                        </p:attrNameLst>
                                      </p:cBhvr>
                                      <p:to>
                                        <p:strVal val="solid"/>
                                      </p:to>
                                    </p:set>
                                  </p:childTnLst>
                                </p:cTn>
                              </p:par>
                            </p:childTnLst>
                          </p:cTn>
                        </p:par>
                        <p:par>
                          <p:cTn id="29" fill="hold">
                            <p:stCondLst>
                              <p:cond delay="6920"/>
                            </p:stCondLst>
                            <p:childTnLst>
                              <p:par>
                                <p:cTn id="30" presetID="27" presetClass="entr" presetSubtype="0" fill="hold" nodeType="afterEffect">
                                  <p:stCondLst>
                                    <p:cond delay="0"/>
                                  </p:stCondLst>
                                  <p:iterate type="lt">
                                    <p:tmPct val="50000"/>
                                  </p:iterate>
                                  <p:childTnLst>
                                    <p:set>
                                      <p:cBhvr>
                                        <p:cTn id="31" dur="1" fill="hold">
                                          <p:stCondLst>
                                            <p:cond delay="0"/>
                                          </p:stCondLst>
                                        </p:cTn>
                                        <p:tgtEl>
                                          <p:spTgt spid="386051">
                                            <p:txEl>
                                              <p:pRg st="2" end="2"/>
                                            </p:txEl>
                                          </p:spTgt>
                                        </p:tgtEl>
                                        <p:attrNameLst>
                                          <p:attrName>style.visibility</p:attrName>
                                        </p:attrNameLst>
                                      </p:cBhvr>
                                      <p:to>
                                        <p:strVal val="visible"/>
                                      </p:to>
                                    </p:set>
                                    <p:anim calcmode="discrete" valueType="clr">
                                      <p:cBhvr override="childStyle">
                                        <p:cTn id="32" dur="80"/>
                                        <p:tgtEl>
                                          <p:spTgt spid="386051">
                                            <p:txEl>
                                              <p:pRg st="2" end="2"/>
                                            </p:txEl>
                                          </p:spTgt>
                                        </p:tgtEl>
                                        <p:attrNameLst>
                                          <p:attrName>style.color</p:attrName>
                                        </p:attrNameLst>
                                      </p:cBhvr>
                                      <p:tavLst>
                                        <p:tav tm="0">
                                          <p:val>
                                            <p:clrVal>
                                              <a:srgbClr val="FF5050"/>
                                            </p:clrVal>
                                          </p:val>
                                        </p:tav>
                                        <p:tav tm="50000">
                                          <p:val>
                                            <p:clrVal>
                                              <a:srgbClr val="FF0000"/>
                                            </p:clrVal>
                                          </p:val>
                                        </p:tav>
                                      </p:tavLst>
                                    </p:anim>
                                    <p:anim calcmode="discrete" valueType="clr">
                                      <p:cBhvr>
                                        <p:cTn id="33" dur="80"/>
                                        <p:tgtEl>
                                          <p:spTgt spid="386051">
                                            <p:txEl>
                                              <p:pRg st="2" end="2"/>
                                            </p:txEl>
                                          </p:spTgt>
                                        </p:tgtEl>
                                        <p:attrNameLst>
                                          <p:attrName>fillcolor</p:attrName>
                                        </p:attrNameLst>
                                      </p:cBhvr>
                                      <p:tavLst>
                                        <p:tav tm="0">
                                          <p:val>
                                            <p:clrVal>
                                              <a:schemeClr val="accent2"/>
                                            </p:clrVal>
                                          </p:val>
                                        </p:tav>
                                        <p:tav tm="50000">
                                          <p:val>
                                            <p:clrVal>
                                              <a:schemeClr val="hlink"/>
                                            </p:clrVal>
                                          </p:val>
                                        </p:tav>
                                      </p:tavLst>
                                    </p:anim>
                                    <p:set>
                                      <p:cBhvr>
                                        <p:cTn id="34" dur="80"/>
                                        <p:tgtEl>
                                          <p:spTgt spid="386051">
                                            <p:txEl>
                                              <p:pRg st="2" end="2"/>
                                            </p:txEl>
                                          </p:spTgt>
                                        </p:tgtEl>
                                        <p:attrNameLst>
                                          <p:attrName>fill.type</p:attrName>
                                        </p:attrNameLst>
                                      </p:cBhvr>
                                      <p:to>
                                        <p:strVal val="solid"/>
                                      </p:to>
                                    </p:set>
                                  </p:childTnLst>
                                </p:cTn>
                              </p:par>
                            </p:childTnLst>
                          </p:cTn>
                        </p:par>
                        <p:par>
                          <p:cTn id="35" fill="hold">
                            <p:stCondLst>
                              <p:cond delay="9880"/>
                            </p:stCondLst>
                            <p:childTnLst>
                              <p:par>
                                <p:cTn id="36" presetID="27" presetClass="entr" presetSubtype="0" fill="hold" nodeType="afterEffect">
                                  <p:stCondLst>
                                    <p:cond delay="0"/>
                                  </p:stCondLst>
                                  <p:iterate type="lt">
                                    <p:tmPct val="50000"/>
                                  </p:iterate>
                                  <p:childTnLst>
                                    <p:set>
                                      <p:cBhvr>
                                        <p:cTn id="37" dur="1" fill="hold">
                                          <p:stCondLst>
                                            <p:cond delay="0"/>
                                          </p:stCondLst>
                                        </p:cTn>
                                        <p:tgtEl>
                                          <p:spTgt spid="386051">
                                            <p:txEl>
                                              <p:pRg st="3" end="3"/>
                                            </p:txEl>
                                          </p:spTgt>
                                        </p:tgtEl>
                                        <p:attrNameLst>
                                          <p:attrName>style.visibility</p:attrName>
                                        </p:attrNameLst>
                                      </p:cBhvr>
                                      <p:to>
                                        <p:strVal val="visible"/>
                                      </p:to>
                                    </p:set>
                                    <p:anim calcmode="discrete" valueType="clr">
                                      <p:cBhvr override="childStyle">
                                        <p:cTn id="38" dur="80"/>
                                        <p:tgtEl>
                                          <p:spTgt spid="386051">
                                            <p:txEl>
                                              <p:pRg st="3" end="3"/>
                                            </p:txEl>
                                          </p:spTgt>
                                        </p:tgtEl>
                                        <p:attrNameLst>
                                          <p:attrName>style.color</p:attrName>
                                        </p:attrNameLst>
                                      </p:cBhvr>
                                      <p:tavLst>
                                        <p:tav tm="0">
                                          <p:val>
                                            <p:clrVal>
                                              <a:srgbClr val="FF5050"/>
                                            </p:clrVal>
                                          </p:val>
                                        </p:tav>
                                        <p:tav tm="50000">
                                          <p:val>
                                            <p:clrVal>
                                              <a:srgbClr val="FF0000"/>
                                            </p:clrVal>
                                          </p:val>
                                        </p:tav>
                                      </p:tavLst>
                                    </p:anim>
                                    <p:anim calcmode="discrete" valueType="clr">
                                      <p:cBhvr>
                                        <p:cTn id="39" dur="80"/>
                                        <p:tgtEl>
                                          <p:spTgt spid="386051">
                                            <p:txEl>
                                              <p:pRg st="3" end="3"/>
                                            </p:txEl>
                                          </p:spTgt>
                                        </p:tgtEl>
                                        <p:attrNameLst>
                                          <p:attrName>fillcolor</p:attrName>
                                        </p:attrNameLst>
                                      </p:cBhvr>
                                      <p:tavLst>
                                        <p:tav tm="0">
                                          <p:val>
                                            <p:clrVal>
                                              <a:schemeClr val="accent2"/>
                                            </p:clrVal>
                                          </p:val>
                                        </p:tav>
                                        <p:tav tm="50000">
                                          <p:val>
                                            <p:clrVal>
                                              <a:schemeClr val="hlink"/>
                                            </p:clrVal>
                                          </p:val>
                                        </p:tav>
                                      </p:tavLst>
                                    </p:anim>
                                    <p:set>
                                      <p:cBhvr>
                                        <p:cTn id="40" dur="80"/>
                                        <p:tgtEl>
                                          <p:spTgt spid="386051">
                                            <p:txEl>
                                              <p:pRg st="3" end="3"/>
                                            </p:txEl>
                                          </p:spTgt>
                                        </p:tgtEl>
                                        <p:attrNameLst>
                                          <p:attrName>fill.type</p:attrName>
                                        </p:attrNameLst>
                                      </p:cBhvr>
                                      <p:to>
                                        <p:strVal val="solid"/>
                                      </p:to>
                                    </p:set>
                                  </p:childTnLst>
                                </p:cTn>
                              </p:par>
                            </p:childTnLst>
                          </p:cTn>
                        </p:par>
                      </p:childTnLst>
                    </p:cTn>
                  </p:par>
                  <p:par>
                    <p:cTn id="41" fill="hold">
                      <p:stCondLst>
                        <p:cond delay="indefinite"/>
                      </p:stCondLst>
                      <p:childTnLst>
                        <p:par>
                          <p:cTn id="42" fill="hold">
                            <p:stCondLst>
                              <p:cond delay="0"/>
                            </p:stCondLst>
                            <p:childTnLst>
                              <p:par>
                                <p:cTn id="43" presetID="49" presetClass="exit" presetSubtype="0" accel="100000" fill="hold" nodeType="clickEffect">
                                  <p:stCondLst>
                                    <p:cond delay="0"/>
                                  </p:stCondLst>
                                  <p:iterate type="lt">
                                    <p:tmPct val="0"/>
                                  </p:iterate>
                                  <p:childTnLst>
                                    <p:anim calcmode="lin" valueType="num">
                                      <p:cBhvr>
                                        <p:cTn id="44" dur="1000"/>
                                        <p:tgtEl>
                                          <p:spTgt spid="386051">
                                            <p:txEl>
                                              <p:pRg st="1" end="1"/>
                                            </p:txEl>
                                          </p:spTgt>
                                        </p:tgtEl>
                                        <p:attrNameLst>
                                          <p:attrName>ppt_w</p:attrName>
                                        </p:attrNameLst>
                                      </p:cBhvr>
                                      <p:tavLst>
                                        <p:tav tm="0">
                                          <p:val>
                                            <p:strVal val="ppt_w"/>
                                          </p:val>
                                        </p:tav>
                                        <p:tav tm="100000">
                                          <p:val>
                                            <p:fltVal val="0"/>
                                          </p:val>
                                        </p:tav>
                                      </p:tavLst>
                                    </p:anim>
                                    <p:anim calcmode="lin" valueType="num">
                                      <p:cBhvr>
                                        <p:cTn id="45" dur="1000"/>
                                        <p:tgtEl>
                                          <p:spTgt spid="386051">
                                            <p:txEl>
                                              <p:pRg st="1" end="1"/>
                                            </p:txEl>
                                          </p:spTgt>
                                        </p:tgtEl>
                                        <p:attrNameLst>
                                          <p:attrName>ppt_h</p:attrName>
                                        </p:attrNameLst>
                                      </p:cBhvr>
                                      <p:tavLst>
                                        <p:tav tm="0">
                                          <p:val>
                                            <p:strVal val="ppt_h"/>
                                          </p:val>
                                        </p:tav>
                                        <p:tav tm="100000">
                                          <p:val>
                                            <p:fltVal val="0"/>
                                          </p:val>
                                        </p:tav>
                                      </p:tavLst>
                                    </p:anim>
                                    <p:anim calcmode="lin" valueType="num">
                                      <p:cBhvr>
                                        <p:cTn id="46" dur="1000"/>
                                        <p:tgtEl>
                                          <p:spTgt spid="386051">
                                            <p:txEl>
                                              <p:pRg st="1" end="1"/>
                                            </p:txEl>
                                          </p:spTgt>
                                        </p:tgtEl>
                                        <p:attrNameLst>
                                          <p:attrName>style.rotation</p:attrName>
                                        </p:attrNameLst>
                                      </p:cBhvr>
                                      <p:tavLst>
                                        <p:tav tm="0">
                                          <p:val>
                                            <p:fltVal val="0"/>
                                          </p:val>
                                        </p:tav>
                                        <p:tav tm="100000">
                                          <p:val>
                                            <p:fltVal val="360"/>
                                          </p:val>
                                        </p:tav>
                                      </p:tavLst>
                                    </p:anim>
                                    <p:animEffect transition="out" filter="fade">
                                      <p:cBhvr>
                                        <p:cTn id="47" dur="1000"/>
                                        <p:tgtEl>
                                          <p:spTgt spid="386051">
                                            <p:txEl>
                                              <p:pRg st="1" end="1"/>
                                            </p:txEl>
                                          </p:spTgt>
                                        </p:tgtEl>
                                      </p:cBhvr>
                                    </p:animEffect>
                                    <p:set>
                                      <p:cBhvr>
                                        <p:cTn id="48" dur="1" fill="hold">
                                          <p:stCondLst>
                                            <p:cond delay="999"/>
                                          </p:stCondLst>
                                        </p:cTn>
                                        <p:tgtEl>
                                          <p:spTgt spid="386051">
                                            <p:txEl>
                                              <p:pRg st="1" end="1"/>
                                            </p:txEl>
                                          </p:spTgt>
                                        </p:tgtEl>
                                        <p:attrNameLst>
                                          <p:attrName>style.visibility</p:attrName>
                                        </p:attrNameLst>
                                      </p:cBhvr>
                                      <p:to>
                                        <p:strVal val="hidden"/>
                                      </p:to>
                                    </p:set>
                                  </p:childTnLst>
                                </p:cTn>
                              </p:par>
                              <p:par>
                                <p:cTn id="49" presetID="49" presetClass="exit" presetSubtype="0" accel="100000" fill="hold" nodeType="withEffect">
                                  <p:stCondLst>
                                    <p:cond delay="0"/>
                                  </p:stCondLst>
                                  <p:iterate type="lt">
                                    <p:tmPct val="0"/>
                                  </p:iterate>
                                  <p:childTnLst>
                                    <p:anim calcmode="lin" valueType="num">
                                      <p:cBhvr>
                                        <p:cTn id="50" dur="1000"/>
                                        <p:tgtEl>
                                          <p:spTgt spid="386051">
                                            <p:txEl>
                                              <p:pRg st="2" end="2"/>
                                            </p:txEl>
                                          </p:spTgt>
                                        </p:tgtEl>
                                        <p:attrNameLst>
                                          <p:attrName>ppt_w</p:attrName>
                                        </p:attrNameLst>
                                      </p:cBhvr>
                                      <p:tavLst>
                                        <p:tav tm="0">
                                          <p:val>
                                            <p:strVal val="ppt_w"/>
                                          </p:val>
                                        </p:tav>
                                        <p:tav tm="100000">
                                          <p:val>
                                            <p:fltVal val="0"/>
                                          </p:val>
                                        </p:tav>
                                      </p:tavLst>
                                    </p:anim>
                                    <p:anim calcmode="lin" valueType="num">
                                      <p:cBhvr>
                                        <p:cTn id="51" dur="1000"/>
                                        <p:tgtEl>
                                          <p:spTgt spid="386051">
                                            <p:txEl>
                                              <p:pRg st="2" end="2"/>
                                            </p:txEl>
                                          </p:spTgt>
                                        </p:tgtEl>
                                        <p:attrNameLst>
                                          <p:attrName>ppt_h</p:attrName>
                                        </p:attrNameLst>
                                      </p:cBhvr>
                                      <p:tavLst>
                                        <p:tav tm="0">
                                          <p:val>
                                            <p:strVal val="ppt_h"/>
                                          </p:val>
                                        </p:tav>
                                        <p:tav tm="100000">
                                          <p:val>
                                            <p:fltVal val="0"/>
                                          </p:val>
                                        </p:tav>
                                      </p:tavLst>
                                    </p:anim>
                                    <p:anim calcmode="lin" valueType="num">
                                      <p:cBhvr>
                                        <p:cTn id="52" dur="1000"/>
                                        <p:tgtEl>
                                          <p:spTgt spid="386051">
                                            <p:txEl>
                                              <p:pRg st="2" end="2"/>
                                            </p:txEl>
                                          </p:spTgt>
                                        </p:tgtEl>
                                        <p:attrNameLst>
                                          <p:attrName>style.rotation</p:attrName>
                                        </p:attrNameLst>
                                      </p:cBhvr>
                                      <p:tavLst>
                                        <p:tav tm="0">
                                          <p:val>
                                            <p:fltVal val="0"/>
                                          </p:val>
                                        </p:tav>
                                        <p:tav tm="100000">
                                          <p:val>
                                            <p:fltVal val="360"/>
                                          </p:val>
                                        </p:tav>
                                      </p:tavLst>
                                    </p:anim>
                                    <p:animEffect transition="out" filter="fade">
                                      <p:cBhvr>
                                        <p:cTn id="53" dur="1000"/>
                                        <p:tgtEl>
                                          <p:spTgt spid="386051">
                                            <p:txEl>
                                              <p:pRg st="2" end="2"/>
                                            </p:txEl>
                                          </p:spTgt>
                                        </p:tgtEl>
                                      </p:cBhvr>
                                    </p:animEffect>
                                    <p:set>
                                      <p:cBhvr>
                                        <p:cTn id="54" dur="1" fill="hold">
                                          <p:stCondLst>
                                            <p:cond delay="999"/>
                                          </p:stCondLst>
                                        </p:cTn>
                                        <p:tgtEl>
                                          <p:spTgt spid="386051">
                                            <p:txEl>
                                              <p:pRg st="2" end="2"/>
                                            </p:txEl>
                                          </p:spTgt>
                                        </p:tgtEl>
                                        <p:attrNameLst>
                                          <p:attrName>style.visibility</p:attrName>
                                        </p:attrNameLst>
                                      </p:cBhvr>
                                      <p:to>
                                        <p:strVal val="hidden"/>
                                      </p:to>
                                    </p:set>
                                  </p:childTnLst>
                                </p:cTn>
                              </p:par>
                              <p:par>
                                <p:cTn id="55" presetID="49" presetClass="exit" presetSubtype="0" accel="100000" fill="hold" nodeType="withEffect">
                                  <p:stCondLst>
                                    <p:cond delay="0"/>
                                  </p:stCondLst>
                                  <p:iterate type="lt">
                                    <p:tmPct val="0"/>
                                  </p:iterate>
                                  <p:childTnLst>
                                    <p:anim calcmode="lin" valueType="num">
                                      <p:cBhvr>
                                        <p:cTn id="56" dur="1000"/>
                                        <p:tgtEl>
                                          <p:spTgt spid="386051">
                                            <p:txEl>
                                              <p:pRg st="3" end="3"/>
                                            </p:txEl>
                                          </p:spTgt>
                                        </p:tgtEl>
                                        <p:attrNameLst>
                                          <p:attrName>ppt_w</p:attrName>
                                        </p:attrNameLst>
                                      </p:cBhvr>
                                      <p:tavLst>
                                        <p:tav tm="0">
                                          <p:val>
                                            <p:strVal val="ppt_w"/>
                                          </p:val>
                                        </p:tav>
                                        <p:tav tm="100000">
                                          <p:val>
                                            <p:fltVal val="0"/>
                                          </p:val>
                                        </p:tav>
                                      </p:tavLst>
                                    </p:anim>
                                    <p:anim calcmode="lin" valueType="num">
                                      <p:cBhvr>
                                        <p:cTn id="57" dur="1000"/>
                                        <p:tgtEl>
                                          <p:spTgt spid="386051">
                                            <p:txEl>
                                              <p:pRg st="3" end="3"/>
                                            </p:txEl>
                                          </p:spTgt>
                                        </p:tgtEl>
                                        <p:attrNameLst>
                                          <p:attrName>ppt_h</p:attrName>
                                        </p:attrNameLst>
                                      </p:cBhvr>
                                      <p:tavLst>
                                        <p:tav tm="0">
                                          <p:val>
                                            <p:strVal val="ppt_h"/>
                                          </p:val>
                                        </p:tav>
                                        <p:tav tm="100000">
                                          <p:val>
                                            <p:fltVal val="0"/>
                                          </p:val>
                                        </p:tav>
                                      </p:tavLst>
                                    </p:anim>
                                    <p:anim calcmode="lin" valueType="num">
                                      <p:cBhvr>
                                        <p:cTn id="58" dur="1000"/>
                                        <p:tgtEl>
                                          <p:spTgt spid="386051">
                                            <p:txEl>
                                              <p:pRg st="3" end="3"/>
                                            </p:txEl>
                                          </p:spTgt>
                                        </p:tgtEl>
                                        <p:attrNameLst>
                                          <p:attrName>style.rotation</p:attrName>
                                        </p:attrNameLst>
                                      </p:cBhvr>
                                      <p:tavLst>
                                        <p:tav tm="0">
                                          <p:val>
                                            <p:fltVal val="0"/>
                                          </p:val>
                                        </p:tav>
                                        <p:tav tm="100000">
                                          <p:val>
                                            <p:fltVal val="360"/>
                                          </p:val>
                                        </p:tav>
                                      </p:tavLst>
                                    </p:anim>
                                    <p:animEffect transition="out" filter="fade">
                                      <p:cBhvr>
                                        <p:cTn id="59" dur="1000"/>
                                        <p:tgtEl>
                                          <p:spTgt spid="386051">
                                            <p:txEl>
                                              <p:pRg st="3" end="3"/>
                                            </p:txEl>
                                          </p:spTgt>
                                        </p:tgtEl>
                                      </p:cBhvr>
                                    </p:animEffect>
                                    <p:set>
                                      <p:cBhvr>
                                        <p:cTn id="60" dur="1" fill="hold">
                                          <p:stCondLst>
                                            <p:cond delay="999"/>
                                          </p:stCondLst>
                                        </p:cTn>
                                        <p:tgtEl>
                                          <p:spTgt spid="386051">
                                            <p:txEl>
                                              <p:pRg st="3" end="3"/>
                                            </p:txEl>
                                          </p:spTgt>
                                        </p:tgtEl>
                                        <p:attrNameLst>
                                          <p:attrName>style.visibility</p:attrName>
                                        </p:attrNameLst>
                                      </p:cBhvr>
                                      <p:to>
                                        <p:strVal val="hidden"/>
                                      </p:to>
                                    </p:set>
                                  </p:childTnLst>
                                </p:cTn>
                              </p:par>
                              <p:par>
                                <p:cTn id="61" presetID="49" presetClass="exit" presetSubtype="0" accel="100000" fill="hold" grpId="3" nodeType="withEffect">
                                  <p:stCondLst>
                                    <p:cond delay="0"/>
                                  </p:stCondLst>
                                  <p:childTnLst>
                                    <p:anim calcmode="lin" valueType="num">
                                      <p:cBhvr>
                                        <p:cTn id="62" dur="1000"/>
                                        <p:tgtEl>
                                          <p:spTgt spid="386050"/>
                                        </p:tgtEl>
                                        <p:attrNameLst>
                                          <p:attrName>ppt_w</p:attrName>
                                        </p:attrNameLst>
                                      </p:cBhvr>
                                      <p:tavLst>
                                        <p:tav tm="0">
                                          <p:val>
                                            <p:strVal val="ppt_w"/>
                                          </p:val>
                                        </p:tav>
                                        <p:tav tm="100000">
                                          <p:val>
                                            <p:fltVal val="0"/>
                                          </p:val>
                                        </p:tav>
                                      </p:tavLst>
                                    </p:anim>
                                    <p:anim calcmode="lin" valueType="num">
                                      <p:cBhvr>
                                        <p:cTn id="63" dur="1000"/>
                                        <p:tgtEl>
                                          <p:spTgt spid="386050"/>
                                        </p:tgtEl>
                                        <p:attrNameLst>
                                          <p:attrName>ppt_h</p:attrName>
                                        </p:attrNameLst>
                                      </p:cBhvr>
                                      <p:tavLst>
                                        <p:tav tm="0">
                                          <p:val>
                                            <p:strVal val="ppt_h"/>
                                          </p:val>
                                        </p:tav>
                                        <p:tav tm="100000">
                                          <p:val>
                                            <p:fltVal val="0"/>
                                          </p:val>
                                        </p:tav>
                                      </p:tavLst>
                                    </p:anim>
                                    <p:anim calcmode="lin" valueType="num">
                                      <p:cBhvr>
                                        <p:cTn id="64" dur="1000"/>
                                        <p:tgtEl>
                                          <p:spTgt spid="386050"/>
                                        </p:tgtEl>
                                        <p:attrNameLst>
                                          <p:attrName>style.rotation</p:attrName>
                                        </p:attrNameLst>
                                      </p:cBhvr>
                                      <p:tavLst>
                                        <p:tav tm="0">
                                          <p:val>
                                            <p:fltVal val="0"/>
                                          </p:val>
                                        </p:tav>
                                        <p:tav tm="100000">
                                          <p:val>
                                            <p:fltVal val="360"/>
                                          </p:val>
                                        </p:tav>
                                      </p:tavLst>
                                    </p:anim>
                                    <p:animEffect transition="out" filter="fade">
                                      <p:cBhvr>
                                        <p:cTn id="65" dur="1000"/>
                                        <p:tgtEl>
                                          <p:spTgt spid="386050"/>
                                        </p:tgtEl>
                                      </p:cBhvr>
                                    </p:animEffect>
                                    <p:set>
                                      <p:cBhvr>
                                        <p:cTn id="66" dur="1" fill="hold">
                                          <p:stCondLst>
                                            <p:cond delay="999"/>
                                          </p:stCondLst>
                                        </p:cTn>
                                        <p:tgtEl>
                                          <p:spTgt spid="386050"/>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86050" grpId="0"/>
      <p:bldP spid="386050" grpId="1"/>
      <p:bldP spid="386050" grpId="2"/>
      <p:bldP spid="386050" grpId="3"/>
    </p:bldLst>
  </p:timing>
</p:sld>
</file>

<file path=ppt/theme/theme1.xml><?xml version="1.0" encoding="utf-8"?>
<a:theme xmlns:a="http://schemas.openxmlformats.org/drawingml/2006/main" name="Beam">
  <a:themeElements>
    <a:clrScheme name="Beam 2">
      <a:dk1>
        <a:srgbClr val="000080"/>
      </a:dk1>
      <a:lt1>
        <a:srgbClr val="FFFFFF"/>
      </a:lt1>
      <a:dk2>
        <a:srgbClr val="000099"/>
      </a:dk2>
      <a:lt2>
        <a:srgbClr val="FFFFFF"/>
      </a:lt2>
      <a:accent1>
        <a:srgbClr val="3366FF"/>
      </a:accent1>
      <a:accent2>
        <a:srgbClr val="7B46D0"/>
      </a:accent2>
      <a:accent3>
        <a:srgbClr val="AAAACA"/>
      </a:accent3>
      <a:accent4>
        <a:srgbClr val="DADADA"/>
      </a:accent4>
      <a:accent5>
        <a:srgbClr val="ADB8FF"/>
      </a:accent5>
      <a:accent6>
        <a:srgbClr val="6F3FBC"/>
      </a:accent6>
      <a:hlink>
        <a:srgbClr val="86D1EC"/>
      </a:hlink>
      <a:folHlink>
        <a:srgbClr val="45C984"/>
      </a:folHlink>
    </a:clrScheme>
    <a:fontScheme name="Beam">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Beam 1">
        <a:dk1>
          <a:srgbClr val="1A006C"/>
        </a:dk1>
        <a:lt1>
          <a:srgbClr val="FFFFFF"/>
        </a:lt1>
        <a:dk2>
          <a:srgbClr val="000066"/>
        </a:dk2>
        <a:lt2>
          <a:srgbClr val="CCCCFF"/>
        </a:lt2>
        <a:accent1>
          <a:srgbClr val="0099CC"/>
        </a:accent1>
        <a:accent2>
          <a:srgbClr val="6600CC"/>
        </a:accent2>
        <a:accent3>
          <a:srgbClr val="AAAAB8"/>
        </a:accent3>
        <a:accent4>
          <a:srgbClr val="DADADA"/>
        </a:accent4>
        <a:accent5>
          <a:srgbClr val="AACAE2"/>
        </a:accent5>
        <a:accent6>
          <a:srgbClr val="5C00B9"/>
        </a:accent6>
        <a:hlink>
          <a:srgbClr val="9999FF"/>
        </a:hlink>
        <a:folHlink>
          <a:srgbClr val="33CCCC"/>
        </a:folHlink>
      </a:clrScheme>
      <a:clrMap bg1="dk2" tx1="lt1" bg2="dk1" tx2="lt2" accent1="accent1" accent2="accent2" accent3="accent3" accent4="accent4" accent5="accent5" accent6="accent6" hlink="hlink" folHlink="folHlink"/>
    </a:extraClrScheme>
    <a:extraClrScheme>
      <a:clrScheme name="Beam 2">
        <a:dk1>
          <a:srgbClr val="000080"/>
        </a:dk1>
        <a:lt1>
          <a:srgbClr val="FFFFFF"/>
        </a:lt1>
        <a:dk2>
          <a:srgbClr val="000099"/>
        </a:dk2>
        <a:lt2>
          <a:srgbClr val="FFFFFF"/>
        </a:lt2>
        <a:accent1>
          <a:srgbClr val="3366FF"/>
        </a:accent1>
        <a:accent2>
          <a:srgbClr val="7B46D0"/>
        </a:accent2>
        <a:accent3>
          <a:srgbClr val="AAAACA"/>
        </a:accent3>
        <a:accent4>
          <a:srgbClr val="DADADA"/>
        </a:accent4>
        <a:accent5>
          <a:srgbClr val="ADB8FF"/>
        </a:accent5>
        <a:accent6>
          <a:srgbClr val="6F3FBC"/>
        </a:accent6>
        <a:hlink>
          <a:srgbClr val="86D1EC"/>
        </a:hlink>
        <a:folHlink>
          <a:srgbClr val="45C984"/>
        </a:folHlink>
      </a:clrScheme>
      <a:clrMap bg1="dk2" tx1="lt1" bg2="dk1" tx2="lt2" accent1="accent1" accent2="accent2" accent3="accent3" accent4="accent4" accent5="accent5" accent6="accent6" hlink="hlink" folHlink="folHlink"/>
    </a:extraClrScheme>
    <a:extraClrScheme>
      <a:clrScheme name="Beam 3">
        <a:dk1>
          <a:srgbClr val="3F4873"/>
        </a:dk1>
        <a:lt1>
          <a:srgbClr val="FFFFFF"/>
        </a:lt1>
        <a:dk2>
          <a:srgbClr val="4F598D"/>
        </a:dk2>
        <a:lt2>
          <a:srgbClr val="CCECFF"/>
        </a:lt2>
        <a:accent1>
          <a:srgbClr val="0099CC"/>
        </a:accent1>
        <a:accent2>
          <a:srgbClr val="4C8470"/>
        </a:accent2>
        <a:accent3>
          <a:srgbClr val="B2B5C5"/>
        </a:accent3>
        <a:accent4>
          <a:srgbClr val="DADADA"/>
        </a:accent4>
        <a:accent5>
          <a:srgbClr val="AACAE2"/>
        </a:accent5>
        <a:accent6>
          <a:srgbClr val="447765"/>
        </a:accent6>
        <a:hlink>
          <a:srgbClr val="99CC00"/>
        </a:hlink>
        <a:folHlink>
          <a:srgbClr val="96A4C8"/>
        </a:folHlink>
      </a:clrScheme>
      <a:clrMap bg1="dk2" tx1="lt1" bg2="dk1" tx2="lt2" accent1="accent1" accent2="accent2" accent3="accent3" accent4="accent4" accent5="accent5" accent6="accent6" hlink="hlink" folHlink="folHlink"/>
    </a:extraClrScheme>
    <a:extraClrScheme>
      <a:clrScheme name="Beam 4">
        <a:dk1>
          <a:srgbClr val="006E6B"/>
        </a:dk1>
        <a:lt1>
          <a:srgbClr val="FFFFFF"/>
        </a:lt1>
        <a:dk2>
          <a:srgbClr val="008080"/>
        </a:dk2>
        <a:lt2>
          <a:srgbClr val="E2EFCD"/>
        </a:lt2>
        <a:accent1>
          <a:srgbClr val="33CCCC"/>
        </a:accent1>
        <a:accent2>
          <a:srgbClr val="6352B8"/>
        </a:accent2>
        <a:accent3>
          <a:srgbClr val="AAC0C0"/>
        </a:accent3>
        <a:accent4>
          <a:srgbClr val="DADADA"/>
        </a:accent4>
        <a:accent5>
          <a:srgbClr val="ADE2E2"/>
        </a:accent5>
        <a:accent6>
          <a:srgbClr val="5949A6"/>
        </a:accent6>
        <a:hlink>
          <a:srgbClr val="CCFFFF"/>
        </a:hlink>
        <a:folHlink>
          <a:srgbClr val="99CCFF"/>
        </a:folHlink>
      </a:clrScheme>
      <a:clrMap bg1="dk2" tx1="lt1" bg2="dk1" tx2="lt2" accent1="accent1" accent2="accent2" accent3="accent3" accent4="accent4" accent5="accent5" accent6="accent6" hlink="hlink" folHlink="folHlink"/>
    </a:extraClrScheme>
    <a:extraClrScheme>
      <a:clrScheme name="Beam 5">
        <a:dk1>
          <a:srgbClr val="48562C"/>
        </a:dk1>
        <a:lt1>
          <a:srgbClr val="FFFFFF"/>
        </a:lt1>
        <a:dk2>
          <a:srgbClr val="546434"/>
        </a:dk2>
        <a:lt2>
          <a:srgbClr val="FFFFCC"/>
        </a:lt2>
        <a:accent1>
          <a:srgbClr val="7B8A6E"/>
        </a:accent1>
        <a:accent2>
          <a:srgbClr val="527C3A"/>
        </a:accent2>
        <a:accent3>
          <a:srgbClr val="B3B8AE"/>
        </a:accent3>
        <a:accent4>
          <a:srgbClr val="DADADA"/>
        </a:accent4>
        <a:accent5>
          <a:srgbClr val="BFC4BA"/>
        </a:accent5>
        <a:accent6>
          <a:srgbClr val="497034"/>
        </a:accent6>
        <a:hlink>
          <a:srgbClr val="55B55E"/>
        </a:hlink>
        <a:folHlink>
          <a:srgbClr val="85B3B1"/>
        </a:folHlink>
      </a:clrScheme>
      <a:clrMap bg1="dk2" tx1="lt1" bg2="dk1" tx2="lt2" accent1="accent1" accent2="accent2" accent3="accent3" accent4="accent4" accent5="accent5" accent6="accent6" hlink="hlink" folHlink="folHlink"/>
    </a:extraClrScheme>
    <a:extraClrScheme>
      <a:clrScheme name="Beam 6">
        <a:dk1>
          <a:srgbClr val="96B29E"/>
        </a:dk1>
        <a:lt1>
          <a:srgbClr val="FFFFFF"/>
        </a:lt1>
        <a:dk2>
          <a:srgbClr val="A5BDAC"/>
        </a:dk2>
        <a:lt2>
          <a:srgbClr val="FFFFCC"/>
        </a:lt2>
        <a:accent1>
          <a:srgbClr val="4E8880"/>
        </a:accent1>
        <a:accent2>
          <a:srgbClr val="2F71B9"/>
        </a:accent2>
        <a:accent3>
          <a:srgbClr val="CFDBD2"/>
        </a:accent3>
        <a:accent4>
          <a:srgbClr val="DADADA"/>
        </a:accent4>
        <a:accent5>
          <a:srgbClr val="B2C3C0"/>
        </a:accent5>
        <a:accent6>
          <a:srgbClr val="2A66A7"/>
        </a:accent6>
        <a:hlink>
          <a:srgbClr val="9DC0E7"/>
        </a:hlink>
        <a:folHlink>
          <a:srgbClr val="54CA89"/>
        </a:folHlink>
      </a:clrScheme>
      <a:clrMap bg1="dk2" tx1="lt1" bg2="dk1" tx2="lt2" accent1="accent1" accent2="accent2" accent3="accent3" accent4="accent4" accent5="accent5" accent6="accent6" hlink="hlink" folHlink="folHlink"/>
    </a:extraClrScheme>
    <a:extraClrScheme>
      <a:clrScheme name="Beam 7">
        <a:dk1>
          <a:srgbClr val="D49C00"/>
        </a:dk1>
        <a:lt1>
          <a:srgbClr val="FFFFFF"/>
        </a:lt1>
        <a:dk2>
          <a:srgbClr val="CC9900"/>
        </a:dk2>
        <a:lt2>
          <a:srgbClr val="CEBD40"/>
        </a:lt2>
        <a:accent1>
          <a:srgbClr val="CC6600"/>
        </a:accent1>
        <a:accent2>
          <a:srgbClr val="808000"/>
        </a:accent2>
        <a:accent3>
          <a:srgbClr val="E2CAAA"/>
        </a:accent3>
        <a:accent4>
          <a:srgbClr val="DADADA"/>
        </a:accent4>
        <a:accent5>
          <a:srgbClr val="E2B8AA"/>
        </a:accent5>
        <a:accent6>
          <a:srgbClr val="737300"/>
        </a:accent6>
        <a:hlink>
          <a:srgbClr val="FF9900"/>
        </a:hlink>
        <a:folHlink>
          <a:srgbClr val="FFFF99"/>
        </a:folHlink>
      </a:clrScheme>
      <a:clrMap bg1="dk2" tx1="lt1" bg2="dk1" tx2="lt2" accent1="accent1" accent2="accent2" accent3="accent3" accent4="accent4" accent5="accent5" accent6="accent6" hlink="hlink" folHlink="folHlink"/>
    </a:extraClrScheme>
    <a:extraClrScheme>
      <a:clrScheme name="Beam 8">
        <a:dk1>
          <a:srgbClr val="881700"/>
        </a:dk1>
        <a:lt1>
          <a:srgbClr val="FAF9E6"/>
        </a:lt1>
        <a:dk2>
          <a:srgbClr val="990000"/>
        </a:dk2>
        <a:lt2>
          <a:srgbClr val="EADC78"/>
        </a:lt2>
        <a:accent1>
          <a:srgbClr val="FF6600"/>
        </a:accent1>
        <a:accent2>
          <a:srgbClr val="B86D52"/>
        </a:accent2>
        <a:accent3>
          <a:srgbClr val="CAAAAA"/>
        </a:accent3>
        <a:accent4>
          <a:srgbClr val="D6D5C4"/>
        </a:accent4>
        <a:accent5>
          <a:srgbClr val="FFB8AA"/>
        </a:accent5>
        <a:accent6>
          <a:srgbClr val="A66249"/>
        </a:accent6>
        <a:hlink>
          <a:srgbClr val="D78D15"/>
        </a:hlink>
        <a:folHlink>
          <a:srgbClr val="C6B37E"/>
        </a:folHlink>
      </a:clrScheme>
      <a:clrMap bg1="dk2" tx1="lt1" bg2="dk1" tx2="lt2" accent1="accent1" accent2="accent2" accent3="accent3" accent4="accent4" accent5="accent5" accent6="accent6" hlink="hlink" folHlink="folHlink"/>
    </a:extraClrScheme>
    <a:extraClrScheme>
      <a:clrScheme name="Beam 9">
        <a:dk1>
          <a:srgbClr val="000000"/>
        </a:dk1>
        <a:lt1>
          <a:srgbClr val="FFFFFF"/>
        </a:lt1>
        <a:dk2>
          <a:srgbClr val="000000"/>
        </a:dk2>
        <a:lt2>
          <a:srgbClr val="DDDDDD"/>
        </a:lt2>
        <a:accent1>
          <a:srgbClr val="E6F5F6"/>
        </a:accent1>
        <a:accent2>
          <a:srgbClr val="A5E1A8"/>
        </a:accent2>
        <a:accent3>
          <a:srgbClr val="FFFFFF"/>
        </a:accent3>
        <a:accent4>
          <a:srgbClr val="000000"/>
        </a:accent4>
        <a:accent5>
          <a:srgbClr val="F0F9FA"/>
        </a:accent5>
        <a:accent6>
          <a:srgbClr val="95CC98"/>
        </a:accent6>
        <a:hlink>
          <a:srgbClr val="5B00B6"/>
        </a:hlink>
        <a:folHlink>
          <a:srgbClr val="34988E"/>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ערכת נושא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Beam</Template>
  <TotalTime>2254</TotalTime>
  <Words>1130</Words>
  <Application>Microsoft Office PowerPoint</Application>
  <PresentationFormat>‫הצגה על המסך (4:3)</PresentationFormat>
  <Paragraphs>123</Paragraphs>
  <Slides>19</Slides>
  <Notes>19</Notes>
  <HiddenSlides>0</HiddenSlides>
  <MMClips>0</MMClips>
  <ScaleCrop>false</ScaleCrop>
  <HeadingPairs>
    <vt:vector size="6" baseType="variant">
      <vt:variant>
        <vt:lpstr>גופנים בשימוש</vt:lpstr>
      </vt:variant>
      <vt:variant>
        <vt:i4>4</vt:i4>
      </vt:variant>
      <vt:variant>
        <vt:lpstr>ערכת נושא</vt:lpstr>
      </vt:variant>
      <vt:variant>
        <vt:i4>1</vt:i4>
      </vt:variant>
      <vt:variant>
        <vt:lpstr>כותרות שקופיות</vt:lpstr>
      </vt:variant>
      <vt:variant>
        <vt:i4>19</vt:i4>
      </vt:variant>
    </vt:vector>
  </HeadingPairs>
  <TitlesOfParts>
    <vt:vector size="24" baseType="lpstr">
      <vt:lpstr>Arial</vt:lpstr>
      <vt:lpstr>Times New Roman</vt:lpstr>
      <vt:lpstr>Wingdings</vt:lpstr>
      <vt:lpstr>Garamond</vt:lpstr>
      <vt:lpstr>Beam</vt:lpstr>
      <vt:lpstr>שקופית 1</vt:lpstr>
      <vt:lpstr>State Employees Union </vt:lpstr>
      <vt:lpstr>Economic bodies of the State Employees Union </vt:lpstr>
      <vt:lpstr>Activities </vt:lpstr>
      <vt:lpstr>שקופית 5</vt:lpstr>
      <vt:lpstr>Chairman of the State Employees Union</vt:lpstr>
      <vt:lpstr>Chairman of the Union in His Role as National Secretary</vt:lpstr>
      <vt:lpstr>Additional Responsibilities of Chairman of the Union</vt:lpstr>
      <vt:lpstr>Additional Responsibilities of the Chairman of the Union</vt:lpstr>
      <vt:lpstr>Assistant Chairman of the State Employees Union</vt:lpstr>
      <vt:lpstr>National Secretaries</vt:lpstr>
      <vt:lpstr>National Secretaries’ Activities</vt:lpstr>
      <vt:lpstr>Holders of the Union Portfolios in the Regions</vt:lpstr>
      <vt:lpstr>Activity of the Union Portfolios  in the Regions </vt:lpstr>
      <vt:lpstr>Latest Achievements and initiatives</vt:lpstr>
      <vt:lpstr>שקופית 16</vt:lpstr>
      <vt:lpstr>שקופית 17</vt:lpstr>
      <vt:lpstr>Nurturing Relationships with Professional Unions Abroad</vt:lpstr>
      <vt:lpstr>שקופית 19</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State workers union</dc:title>
  <dc:creator>shelly</dc:creator>
  <cp:lastModifiedBy>s</cp:lastModifiedBy>
  <cp:revision>92</cp:revision>
  <dcterms:created xsi:type="dcterms:W3CDTF">2010-04-28T08:23:29Z</dcterms:created>
  <dcterms:modified xsi:type="dcterms:W3CDTF">2014-10-02T11:54:10Z</dcterms:modified>
</cp:coreProperties>
</file>